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7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B8AEC6-F63B-49D0-AB20-C595C0894CA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25D80C-5BC8-4806-99E7-F66F745C775F}">
      <dgm:prSet phldrT="[Text]" custT="1"/>
      <dgm:spPr>
        <a:noFill/>
        <a:ln>
          <a:noFill/>
        </a:ln>
      </dgm:spPr>
      <dgm:t>
        <a:bodyPr/>
        <a:lstStyle/>
        <a:p>
          <a:r>
            <a:rPr lang="en-US" sz="3000" dirty="0" smtClean="0">
              <a:solidFill>
                <a:srgbClr val="002060"/>
              </a:solidFill>
            </a:rPr>
            <a:t>Frame</a:t>
          </a:r>
          <a:endParaRPr lang="en-US" sz="3000" dirty="0">
            <a:solidFill>
              <a:srgbClr val="002060"/>
            </a:solidFill>
          </a:endParaRPr>
        </a:p>
      </dgm:t>
    </dgm:pt>
    <dgm:pt modelId="{744CFF4F-82A0-42F7-B19A-952B6DADEDEE}" type="parTrans" cxnId="{544BD6ED-DF8A-4650-9AE4-2ED8184AA11F}">
      <dgm:prSet/>
      <dgm:spPr/>
      <dgm:t>
        <a:bodyPr/>
        <a:lstStyle/>
        <a:p>
          <a:endParaRPr lang="en-US"/>
        </a:p>
      </dgm:t>
    </dgm:pt>
    <dgm:pt modelId="{131C5F22-39E0-4239-86E8-F9EE655CEC49}" type="sibTrans" cxnId="{544BD6ED-DF8A-4650-9AE4-2ED8184AA11F}">
      <dgm:prSet/>
      <dgm:spPr/>
      <dgm:t>
        <a:bodyPr/>
        <a:lstStyle/>
        <a:p>
          <a:endParaRPr lang="en-US"/>
        </a:p>
      </dgm:t>
    </dgm:pt>
    <dgm:pt modelId="{1FAAC730-C1B0-4F20-830F-0401E7016E20}">
      <dgm:prSet phldrT="[Text]" custT="1"/>
      <dgm:spPr>
        <a:noFill/>
        <a:ln>
          <a:noFill/>
        </a:ln>
      </dgm:spPr>
      <dgm:t>
        <a:bodyPr/>
        <a:lstStyle/>
        <a:p>
          <a:r>
            <a:rPr lang="en-US" sz="3000" dirty="0" smtClean="0">
              <a:solidFill>
                <a:srgbClr val="002060"/>
              </a:solidFill>
            </a:rPr>
            <a:t>Truss</a:t>
          </a:r>
          <a:endParaRPr lang="en-US" sz="3000" dirty="0">
            <a:solidFill>
              <a:srgbClr val="002060"/>
            </a:solidFill>
          </a:endParaRPr>
        </a:p>
      </dgm:t>
    </dgm:pt>
    <dgm:pt modelId="{2D4877EE-7207-4701-BC7F-EDF4ABF936BF}" type="sibTrans" cxnId="{E7D929D0-5608-42D0-88C7-1A54F52BE19B}">
      <dgm:prSet/>
      <dgm:spPr/>
      <dgm:t>
        <a:bodyPr/>
        <a:lstStyle/>
        <a:p>
          <a:endParaRPr lang="en-US"/>
        </a:p>
      </dgm:t>
    </dgm:pt>
    <dgm:pt modelId="{C4AFBEF1-AB21-4F4D-8839-C6F0C1AFE8B0}" type="parTrans" cxnId="{E7D929D0-5608-42D0-88C7-1A54F52BE19B}">
      <dgm:prSet/>
      <dgm:spPr/>
      <dgm:t>
        <a:bodyPr/>
        <a:lstStyle/>
        <a:p>
          <a:endParaRPr lang="en-US"/>
        </a:p>
      </dgm:t>
    </dgm:pt>
    <dgm:pt modelId="{3DD1CD73-DB81-4949-A41A-B7CCBEFD105C}">
      <dgm:prSet phldrT="[Text]" custT="1"/>
      <dgm:spPr>
        <a:noFill/>
        <a:ln>
          <a:noFill/>
        </a:ln>
      </dgm:spPr>
      <dgm:t>
        <a:bodyPr/>
        <a:lstStyle/>
        <a:p>
          <a:endParaRPr lang="en-US" sz="4000" dirty="0"/>
        </a:p>
      </dgm:t>
    </dgm:pt>
    <dgm:pt modelId="{B0AC87CE-1808-4909-B79F-743898587D41}" type="sibTrans" cxnId="{FC6787B4-1F31-4361-9085-ED10846C674D}">
      <dgm:prSet/>
      <dgm:spPr/>
      <dgm:t>
        <a:bodyPr/>
        <a:lstStyle/>
        <a:p>
          <a:endParaRPr lang="en-US"/>
        </a:p>
      </dgm:t>
    </dgm:pt>
    <dgm:pt modelId="{02611E3C-3844-4A79-B35E-0FDD6CCC2D16}" type="parTrans" cxnId="{FC6787B4-1F31-4361-9085-ED10846C674D}">
      <dgm:prSet/>
      <dgm:spPr/>
      <dgm:t>
        <a:bodyPr/>
        <a:lstStyle/>
        <a:p>
          <a:endParaRPr lang="en-US"/>
        </a:p>
      </dgm:t>
    </dgm:pt>
    <dgm:pt modelId="{CA974257-9CE9-450F-99AF-F3697469607F}">
      <dgm:prSet phldrT="[Text]" custT="1"/>
      <dgm:spPr>
        <a:noFill/>
        <a:ln>
          <a:noFill/>
        </a:ln>
      </dgm:spPr>
      <dgm:t>
        <a:bodyPr/>
        <a:lstStyle/>
        <a:p>
          <a:r>
            <a:rPr lang="en-US" sz="3000" dirty="0" smtClean="0">
              <a:solidFill>
                <a:srgbClr val="002060"/>
              </a:solidFill>
            </a:rPr>
            <a:t>Machine</a:t>
          </a:r>
          <a:endParaRPr lang="en-US" sz="3000" dirty="0">
            <a:solidFill>
              <a:srgbClr val="002060"/>
            </a:solidFill>
          </a:endParaRPr>
        </a:p>
      </dgm:t>
    </dgm:pt>
    <dgm:pt modelId="{2975E97E-6A2C-40F2-A8BD-9AD6708BAC1D}" type="parTrans" cxnId="{3F88CFBA-6A7D-4699-9C1B-292546FB4D90}">
      <dgm:prSet/>
      <dgm:spPr/>
      <dgm:t>
        <a:bodyPr/>
        <a:lstStyle/>
        <a:p>
          <a:endParaRPr lang="en-GB"/>
        </a:p>
      </dgm:t>
    </dgm:pt>
    <dgm:pt modelId="{5083035F-853D-4C7E-8C44-AA13AA77CE9E}" type="sibTrans" cxnId="{3F88CFBA-6A7D-4699-9C1B-292546FB4D90}">
      <dgm:prSet/>
      <dgm:spPr/>
      <dgm:t>
        <a:bodyPr/>
        <a:lstStyle/>
        <a:p>
          <a:endParaRPr lang="en-GB"/>
        </a:p>
      </dgm:t>
    </dgm:pt>
    <dgm:pt modelId="{F83E1CA6-5EDE-460A-AD71-9040F90FFCD6}" type="pres">
      <dgm:prSet presAssocID="{30B8AEC6-F63B-49D0-AB20-C595C0894CA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99A9EFE-76C0-4867-B41C-B0FC7D68C126}" type="pres">
      <dgm:prSet presAssocID="{3DD1CD73-DB81-4949-A41A-B7CCBEFD105C}" presName="hierRoot1" presStyleCnt="0">
        <dgm:presLayoutVars>
          <dgm:hierBranch val="init"/>
        </dgm:presLayoutVars>
      </dgm:prSet>
      <dgm:spPr/>
    </dgm:pt>
    <dgm:pt modelId="{92340827-54A4-48EF-B660-09B85C31B1F0}" type="pres">
      <dgm:prSet presAssocID="{3DD1CD73-DB81-4949-A41A-B7CCBEFD105C}" presName="rootComposite1" presStyleCnt="0"/>
      <dgm:spPr/>
    </dgm:pt>
    <dgm:pt modelId="{F5D971BF-7A42-427B-A807-11294EB9FE23}" type="pres">
      <dgm:prSet presAssocID="{3DD1CD73-DB81-4949-A41A-B7CCBEFD105C}" presName="rootText1" presStyleLbl="node0" presStyleIdx="0" presStyleCnt="1" custScaleX="161113" custLinFactNeighborX="-3800" custLinFactNeighborY="-132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DC1B80-82EF-41A8-8FC0-E5A456B97DAD}" type="pres">
      <dgm:prSet presAssocID="{3DD1CD73-DB81-4949-A41A-B7CCBEFD105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B82B91D-06F0-4765-828D-28468D50049E}" type="pres">
      <dgm:prSet presAssocID="{3DD1CD73-DB81-4949-A41A-B7CCBEFD105C}" presName="hierChild2" presStyleCnt="0"/>
      <dgm:spPr/>
    </dgm:pt>
    <dgm:pt modelId="{AA769F4A-3FA3-4A56-BA82-841343F990E2}" type="pres">
      <dgm:prSet presAssocID="{C4AFBEF1-AB21-4F4D-8839-C6F0C1AFE8B0}" presName="Name37" presStyleLbl="parChTrans1D2" presStyleIdx="0" presStyleCnt="3"/>
      <dgm:spPr/>
      <dgm:t>
        <a:bodyPr/>
        <a:lstStyle/>
        <a:p>
          <a:endParaRPr lang="en-US"/>
        </a:p>
      </dgm:t>
    </dgm:pt>
    <dgm:pt modelId="{0B3B554A-6695-403B-B163-771EAD0497E7}" type="pres">
      <dgm:prSet presAssocID="{1FAAC730-C1B0-4F20-830F-0401E7016E20}" presName="hierRoot2" presStyleCnt="0">
        <dgm:presLayoutVars>
          <dgm:hierBranch val="init"/>
        </dgm:presLayoutVars>
      </dgm:prSet>
      <dgm:spPr/>
    </dgm:pt>
    <dgm:pt modelId="{4F54B206-7F51-4BBC-A4D6-C6EB46CBDA81}" type="pres">
      <dgm:prSet presAssocID="{1FAAC730-C1B0-4F20-830F-0401E7016E20}" presName="rootComposite" presStyleCnt="0"/>
      <dgm:spPr/>
    </dgm:pt>
    <dgm:pt modelId="{FF9BFABB-929D-4F92-B6AD-EA6CA2465218}" type="pres">
      <dgm:prSet presAssocID="{1FAAC730-C1B0-4F20-830F-0401E7016E20}" presName="rootText" presStyleLbl="node2" presStyleIdx="0" presStyleCnt="3" custScaleX="106197" custLinFactNeighborX="51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9D748C-4D9A-452D-8F9E-E3F6345A0A8E}" type="pres">
      <dgm:prSet presAssocID="{1FAAC730-C1B0-4F20-830F-0401E7016E20}" presName="rootConnector" presStyleLbl="node2" presStyleIdx="0" presStyleCnt="3"/>
      <dgm:spPr/>
      <dgm:t>
        <a:bodyPr/>
        <a:lstStyle/>
        <a:p>
          <a:endParaRPr lang="en-US"/>
        </a:p>
      </dgm:t>
    </dgm:pt>
    <dgm:pt modelId="{5CEA19AC-D152-4D6B-9372-C8135C34C3AE}" type="pres">
      <dgm:prSet presAssocID="{1FAAC730-C1B0-4F20-830F-0401E7016E20}" presName="hierChild4" presStyleCnt="0"/>
      <dgm:spPr/>
    </dgm:pt>
    <dgm:pt modelId="{C30321B3-909A-4D1F-8F9D-2FC22C62516F}" type="pres">
      <dgm:prSet presAssocID="{1FAAC730-C1B0-4F20-830F-0401E7016E20}" presName="hierChild5" presStyleCnt="0"/>
      <dgm:spPr/>
    </dgm:pt>
    <dgm:pt modelId="{756D7837-9D5E-4A44-AFB8-3D08C31BC29A}" type="pres">
      <dgm:prSet presAssocID="{744CFF4F-82A0-42F7-B19A-952B6DADEDEE}" presName="Name37" presStyleLbl="parChTrans1D2" presStyleIdx="1" presStyleCnt="3"/>
      <dgm:spPr/>
      <dgm:t>
        <a:bodyPr/>
        <a:lstStyle/>
        <a:p>
          <a:endParaRPr lang="en-US"/>
        </a:p>
      </dgm:t>
    </dgm:pt>
    <dgm:pt modelId="{02A4B8E7-BF24-490A-BC66-40D5CD410AEB}" type="pres">
      <dgm:prSet presAssocID="{4325D80C-5BC8-4806-99E7-F66F745C775F}" presName="hierRoot2" presStyleCnt="0">
        <dgm:presLayoutVars>
          <dgm:hierBranch val="init"/>
        </dgm:presLayoutVars>
      </dgm:prSet>
      <dgm:spPr/>
    </dgm:pt>
    <dgm:pt modelId="{B31C82FE-B84F-4CF8-84FE-DE7CB51495C2}" type="pres">
      <dgm:prSet presAssocID="{4325D80C-5BC8-4806-99E7-F66F745C775F}" presName="rootComposite" presStyleCnt="0"/>
      <dgm:spPr/>
    </dgm:pt>
    <dgm:pt modelId="{40CD97B1-50AC-4A2E-BF27-73DF20174D72}" type="pres">
      <dgm:prSet presAssocID="{4325D80C-5BC8-4806-99E7-F66F745C775F}" presName="rootText" presStyleLbl="node2" presStyleIdx="1" presStyleCnt="3" custScaleX="126528" custLinFactNeighborX="-65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1FAC8E-CBBE-4C9D-AB6B-B0BBB24E4EB0}" type="pres">
      <dgm:prSet presAssocID="{4325D80C-5BC8-4806-99E7-F66F745C775F}" presName="rootConnector" presStyleLbl="node2" presStyleIdx="1" presStyleCnt="3"/>
      <dgm:spPr/>
      <dgm:t>
        <a:bodyPr/>
        <a:lstStyle/>
        <a:p>
          <a:endParaRPr lang="en-US"/>
        </a:p>
      </dgm:t>
    </dgm:pt>
    <dgm:pt modelId="{7DDD5792-59F9-4F48-90B9-7344C278B455}" type="pres">
      <dgm:prSet presAssocID="{4325D80C-5BC8-4806-99E7-F66F745C775F}" presName="hierChild4" presStyleCnt="0"/>
      <dgm:spPr/>
    </dgm:pt>
    <dgm:pt modelId="{8870E7D2-6C40-46EF-B01F-7EEC479E2F1B}" type="pres">
      <dgm:prSet presAssocID="{4325D80C-5BC8-4806-99E7-F66F745C775F}" presName="hierChild5" presStyleCnt="0"/>
      <dgm:spPr/>
    </dgm:pt>
    <dgm:pt modelId="{D62C0D91-7362-4C27-980B-BE49911ED23A}" type="pres">
      <dgm:prSet presAssocID="{2975E97E-6A2C-40F2-A8BD-9AD6708BAC1D}" presName="Name37" presStyleLbl="parChTrans1D2" presStyleIdx="2" presStyleCnt="3"/>
      <dgm:spPr/>
      <dgm:t>
        <a:bodyPr/>
        <a:lstStyle/>
        <a:p>
          <a:endParaRPr lang="en-US"/>
        </a:p>
      </dgm:t>
    </dgm:pt>
    <dgm:pt modelId="{295DB441-9649-47DF-956E-1AFB109A7AD8}" type="pres">
      <dgm:prSet presAssocID="{CA974257-9CE9-450F-99AF-F3697469607F}" presName="hierRoot2" presStyleCnt="0">
        <dgm:presLayoutVars>
          <dgm:hierBranch val="init"/>
        </dgm:presLayoutVars>
      </dgm:prSet>
      <dgm:spPr/>
    </dgm:pt>
    <dgm:pt modelId="{53A3ADF0-158A-4E87-8545-21F7DF8EFD32}" type="pres">
      <dgm:prSet presAssocID="{CA974257-9CE9-450F-99AF-F3697469607F}" presName="rootComposite" presStyleCnt="0"/>
      <dgm:spPr/>
    </dgm:pt>
    <dgm:pt modelId="{A534BC4B-9ED9-490F-BD4F-A7108B486326}" type="pres">
      <dgm:prSet presAssocID="{CA974257-9CE9-450F-99AF-F3697469607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B8AE038-BF65-432B-A3B2-E26B8687243F}" type="pres">
      <dgm:prSet presAssocID="{CA974257-9CE9-450F-99AF-F3697469607F}" presName="rootConnector" presStyleLbl="node2" presStyleIdx="2" presStyleCnt="3"/>
      <dgm:spPr/>
      <dgm:t>
        <a:bodyPr/>
        <a:lstStyle/>
        <a:p>
          <a:endParaRPr lang="en-GB"/>
        </a:p>
      </dgm:t>
    </dgm:pt>
    <dgm:pt modelId="{A88679A1-91BF-4383-93B0-4C233C4CDB17}" type="pres">
      <dgm:prSet presAssocID="{CA974257-9CE9-450F-99AF-F3697469607F}" presName="hierChild4" presStyleCnt="0"/>
      <dgm:spPr/>
    </dgm:pt>
    <dgm:pt modelId="{4859834B-44AA-46F0-AE1D-F5D050DF122B}" type="pres">
      <dgm:prSet presAssocID="{CA974257-9CE9-450F-99AF-F3697469607F}" presName="hierChild5" presStyleCnt="0"/>
      <dgm:spPr/>
    </dgm:pt>
    <dgm:pt modelId="{43069C92-BC7B-4564-BA43-E77A2CA873F1}" type="pres">
      <dgm:prSet presAssocID="{3DD1CD73-DB81-4949-A41A-B7CCBEFD105C}" presName="hierChild3" presStyleCnt="0"/>
      <dgm:spPr/>
    </dgm:pt>
  </dgm:ptLst>
  <dgm:cxnLst>
    <dgm:cxn modelId="{71F8860C-5AF6-4573-9E15-916D068931B0}" type="presOf" srcId="{30B8AEC6-F63B-49D0-AB20-C595C0894CA8}" destId="{F83E1CA6-5EDE-460A-AD71-9040F90FFCD6}" srcOrd="0" destOrd="0" presId="urn:microsoft.com/office/officeart/2005/8/layout/orgChart1"/>
    <dgm:cxn modelId="{C768084F-3380-46C4-A3C9-E44662D0BF68}" type="presOf" srcId="{1FAAC730-C1B0-4F20-830F-0401E7016E20}" destId="{FF9BFABB-929D-4F92-B6AD-EA6CA2465218}" srcOrd="0" destOrd="0" presId="urn:microsoft.com/office/officeart/2005/8/layout/orgChart1"/>
    <dgm:cxn modelId="{E7D929D0-5608-42D0-88C7-1A54F52BE19B}" srcId="{3DD1CD73-DB81-4949-A41A-B7CCBEFD105C}" destId="{1FAAC730-C1B0-4F20-830F-0401E7016E20}" srcOrd="0" destOrd="0" parTransId="{C4AFBEF1-AB21-4F4D-8839-C6F0C1AFE8B0}" sibTransId="{2D4877EE-7207-4701-BC7F-EDF4ABF936BF}"/>
    <dgm:cxn modelId="{963BEC44-5CF1-4FA5-A45A-6B44DB861A26}" type="presOf" srcId="{3DD1CD73-DB81-4949-A41A-B7CCBEFD105C}" destId="{F5D971BF-7A42-427B-A807-11294EB9FE23}" srcOrd="0" destOrd="0" presId="urn:microsoft.com/office/officeart/2005/8/layout/orgChart1"/>
    <dgm:cxn modelId="{A8803CBD-5C55-4245-BF01-322CA58C8B23}" type="presOf" srcId="{4325D80C-5BC8-4806-99E7-F66F745C775F}" destId="{40CD97B1-50AC-4A2E-BF27-73DF20174D72}" srcOrd="0" destOrd="0" presId="urn:microsoft.com/office/officeart/2005/8/layout/orgChart1"/>
    <dgm:cxn modelId="{B5139B3B-BA1C-4AB7-B4A5-5C82EE111B94}" type="presOf" srcId="{CA974257-9CE9-450F-99AF-F3697469607F}" destId="{BB8AE038-BF65-432B-A3B2-E26B8687243F}" srcOrd="1" destOrd="0" presId="urn:microsoft.com/office/officeart/2005/8/layout/orgChart1"/>
    <dgm:cxn modelId="{2BE9014D-5B66-4197-AA70-412339933982}" type="presOf" srcId="{744CFF4F-82A0-42F7-B19A-952B6DADEDEE}" destId="{756D7837-9D5E-4A44-AFB8-3D08C31BC29A}" srcOrd="0" destOrd="0" presId="urn:microsoft.com/office/officeart/2005/8/layout/orgChart1"/>
    <dgm:cxn modelId="{DB3FFA82-D877-4792-823F-81052D4AFC40}" type="presOf" srcId="{C4AFBEF1-AB21-4F4D-8839-C6F0C1AFE8B0}" destId="{AA769F4A-3FA3-4A56-BA82-841343F990E2}" srcOrd="0" destOrd="0" presId="urn:microsoft.com/office/officeart/2005/8/layout/orgChart1"/>
    <dgm:cxn modelId="{EB0F72B3-E0AD-4D69-9F33-05C78191189C}" type="presOf" srcId="{CA974257-9CE9-450F-99AF-F3697469607F}" destId="{A534BC4B-9ED9-490F-BD4F-A7108B486326}" srcOrd="0" destOrd="0" presId="urn:microsoft.com/office/officeart/2005/8/layout/orgChart1"/>
    <dgm:cxn modelId="{FC6787B4-1F31-4361-9085-ED10846C674D}" srcId="{30B8AEC6-F63B-49D0-AB20-C595C0894CA8}" destId="{3DD1CD73-DB81-4949-A41A-B7CCBEFD105C}" srcOrd="0" destOrd="0" parTransId="{02611E3C-3844-4A79-B35E-0FDD6CCC2D16}" sibTransId="{B0AC87CE-1808-4909-B79F-743898587D41}"/>
    <dgm:cxn modelId="{3F88CFBA-6A7D-4699-9C1B-292546FB4D90}" srcId="{3DD1CD73-DB81-4949-A41A-B7CCBEFD105C}" destId="{CA974257-9CE9-450F-99AF-F3697469607F}" srcOrd="2" destOrd="0" parTransId="{2975E97E-6A2C-40F2-A8BD-9AD6708BAC1D}" sibTransId="{5083035F-853D-4C7E-8C44-AA13AA77CE9E}"/>
    <dgm:cxn modelId="{7E8E957C-E89A-4145-9D09-9B69AF0C478A}" type="presOf" srcId="{1FAAC730-C1B0-4F20-830F-0401E7016E20}" destId="{F29D748C-4D9A-452D-8F9E-E3F6345A0A8E}" srcOrd="1" destOrd="0" presId="urn:microsoft.com/office/officeart/2005/8/layout/orgChart1"/>
    <dgm:cxn modelId="{F1BBA1CB-004B-4266-971C-80332C52746C}" type="presOf" srcId="{2975E97E-6A2C-40F2-A8BD-9AD6708BAC1D}" destId="{D62C0D91-7362-4C27-980B-BE49911ED23A}" srcOrd="0" destOrd="0" presId="urn:microsoft.com/office/officeart/2005/8/layout/orgChart1"/>
    <dgm:cxn modelId="{8E982044-C801-4925-9C05-6EB421736030}" type="presOf" srcId="{4325D80C-5BC8-4806-99E7-F66F745C775F}" destId="{D71FAC8E-CBBE-4C9D-AB6B-B0BBB24E4EB0}" srcOrd="1" destOrd="0" presId="urn:microsoft.com/office/officeart/2005/8/layout/orgChart1"/>
    <dgm:cxn modelId="{544BD6ED-DF8A-4650-9AE4-2ED8184AA11F}" srcId="{3DD1CD73-DB81-4949-A41A-B7CCBEFD105C}" destId="{4325D80C-5BC8-4806-99E7-F66F745C775F}" srcOrd="1" destOrd="0" parTransId="{744CFF4F-82A0-42F7-B19A-952B6DADEDEE}" sibTransId="{131C5F22-39E0-4239-86E8-F9EE655CEC49}"/>
    <dgm:cxn modelId="{33525D88-1955-4889-84D4-DD36880CBD5E}" type="presOf" srcId="{3DD1CD73-DB81-4949-A41A-B7CCBEFD105C}" destId="{AFDC1B80-82EF-41A8-8FC0-E5A456B97DAD}" srcOrd="1" destOrd="0" presId="urn:microsoft.com/office/officeart/2005/8/layout/orgChart1"/>
    <dgm:cxn modelId="{4734BD95-E996-4FDD-B3F3-D1DA663B6225}" type="presParOf" srcId="{F83E1CA6-5EDE-460A-AD71-9040F90FFCD6}" destId="{199A9EFE-76C0-4867-B41C-B0FC7D68C126}" srcOrd="0" destOrd="0" presId="urn:microsoft.com/office/officeart/2005/8/layout/orgChart1"/>
    <dgm:cxn modelId="{D1F719A4-991E-4DFA-8126-80FB3F2E8D8E}" type="presParOf" srcId="{199A9EFE-76C0-4867-B41C-B0FC7D68C126}" destId="{92340827-54A4-48EF-B660-09B85C31B1F0}" srcOrd="0" destOrd="0" presId="urn:microsoft.com/office/officeart/2005/8/layout/orgChart1"/>
    <dgm:cxn modelId="{EB2CC53E-3341-4CF1-8109-12F4DE943ACE}" type="presParOf" srcId="{92340827-54A4-48EF-B660-09B85C31B1F0}" destId="{F5D971BF-7A42-427B-A807-11294EB9FE23}" srcOrd="0" destOrd="0" presId="urn:microsoft.com/office/officeart/2005/8/layout/orgChart1"/>
    <dgm:cxn modelId="{D26794A3-055A-40C7-9727-0E800B2B12BB}" type="presParOf" srcId="{92340827-54A4-48EF-B660-09B85C31B1F0}" destId="{AFDC1B80-82EF-41A8-8FC0-E5A456B97DAD}" srcOrd="1" destOrd="0" presId="urn:microsoft.com/office/officeart/2005/8/layout/orgChart1"/>
    <dgm:cxn modelId="{D69D7151-079A-4B34-A6F1-888F8A82E71A}" type="presParOf" srcId="{199A9EFE-76C0-4867-B41C-B0FC7D68C126}" destId="{3B82B91D-06F0-4765-828D-28468D50049E}" srcOrd="1" destOrd="0" presId="urn:microsoft.com/office/officeart/2005/8/layout/orgChart1"/>
    <dgm:cxn modelId="{09547E81-DF79-4C9F-8F86-42D3FDCEDFE3}" type="presParOf" srcId="{3B82B91D-06F0-4765-828D-28468D50049E}" destId="{AA769F4A-3FA3-4A56-BA82-841343F990E2}" srcOrd="0" destOrd="0" presId="urn:microsoft.com/office/officeart/2005/8/layout/orgChart1"/>
    <dgm:cxn modelId="{4E9DF596-5912-43E1-8FBC-5DA6653162D7}" type="presParOf" srcId="{3B82B91D-06F0-4765-828D-28468D50049E}" destId="{0B3B554A-6695-403B-B163-771EAD0497E7}" srcOrd="1" destOrd="0" presId="urn:microsoft.com/office/officeart/2005/8/layout/orgChart1"/>
    <dgm:cxn modelId="{F48CE74F-7E21-4709-B2BD-ED337EAA4969}" type="presParOf" srcId="{0B3B554A-6695-403B-B163-771EAD0497E7}" destId="{4F54B206-7F51-4BBC-A4D6-C6EB46CBDA81}" srcOrd="0" destOrd="0" presId="urn:microsoft.com/office/officeart/2005/8/layout/orgChart1"/>
    <dgm:cxn modelId="{903C9ACB-287F-442A-8BF8-70044BA9A6CC}" type="presParOf" srcId="{4F54B206-7F51-4BBC-A4D6-C6EB46CBDA81}" destId="{FF9BFABB-929D-4F92-B6AD-EA6CA2465218}" srcOrd="0" destOrd="0" presId="urn:microsoft.com/office/officeart/2005/8/layout/orgChart1"/>
    <dgm:cxn modelId="{1E771269-2509-4DA1-939E-5F703EC5528C}" type="presParOf" srcId="{4F54B206-7F51-4BBC-A4D6-C6EB46CBDA81}" destId="{F29D748C-4D9A-452D-8F9E-E3F6345A0A8E}" srcOrd="1" destOrd="0" presId="urn:microsoft.com/office/officeart/2005/8/layout/orgChart1"/>
    <dgm:cxn modelId="{41CD62BB-6655-4816-B6C9-AB8D0A4412DE}" type="presParOf" srcId="{0B3B554A-6695-403B-B163-771EAD0497E7}" destId="{5CEA19AC-D152-4D6B-9372-C8135C34C3AE}" srcOrd="1" destOrd="0" presId="urn:microsoft.com/office/officeart/2005/8/layout/orgChart1"/>
    <dgm:cxn modelId="{879A2605-BBCB-4519-A97F-63D86274B153}" type="presParOf" srcId="{0B3B554A-6695-403B-B163-771EAD0497E7}" destId="{C30321B3-909A-4D1F-8F9D-2FC22C62516F}" srcOrd="2" destOrd="0" presId="urn:microsoft.com/office/officeart/2005/8/layout/orgChart1"/>
    <dgm:cxn modelId="{7BFE9197-D1F5-463D-AD5F-E5F06FDB065C}" type="presParOf" srcId="{3B82B91D-06F0-4765-828D-28468D50049E}" destId="{756D7837-9D5E-4A44-AFB8-3D08C31BC29A}" srcOrd="2" destOrd="0" presId="urn:microsoft.com/office/officeart/2005/8/layout/orgChart1"/>
    <dgm:cxn modelId="{4B0F90F2-C4D9-49F9-9355-896B50B1EA4D}" type="presParOf" srcId="{3B82B91D-06F0-4765-828D-28468D50049E}" destId="{02A4B8E7-BF24-490A-BC66-40D5CD410AEB}" srcOrd="3" destOrd="0" presId="urn:microsoft.com/office/officeart/2005/8/layout/orgChart1"/>
    <dgm:cxn modelId="{58BCBEFA-1C87-472D-B8D0-37C2602E63B5}" type="presParOf" srcId="{02A4B8E7-BF24-490A-BC66-40D5CD410AEB}" destId="{B31C82FE-B84F-4CF8-84FE-DE7CB51495C2}" srcOrd="0" destOrd="0" presId="urn:microsoft.com/office/officeart/2005/8/layout/orgChart1"/>
    <dgm:cxn modelId="{44F2413C-9C5C-4EA3-BDC5-015A6A7DCE0E}" type="presParOf" srcId="{B31C82FE-B84F-4CF8-84FE-DE7CB51495C2}" destId="{40CD97B1-50AC-4A2E-BF27-73DF20174D72}" srcOrd="0" destOrd="0" presId="urn:microsoft.com/office/officeart/2005/8/layout/orgChart1"/>
    <dgm:cxn modelId="{8CD95DFB-6351-4874-AB09-FF3541CC151F}" type="presParOf" srcId="{B31C82FE-B84F-4CF8-84FE-DE7CB51495C2}" destId="{D71FAC8E-CBBE-4C9D-AB6B-B0BBB24E4EB0}" srcOrd="1" destOrd="0" presId="urn:microsoft.com/office/officeart/2005/8/layout/orgChart1"/>
    <dgm:cxn modelId="{513D053A-7299-4EF0-8C9F-C0DEC90CF8C1}" type="presParOf" srcId="{02A4B8E7-BF24-490A-BC66-40D5CD410AEB}" destId="{7DDD5792-59F9-4F48-90B9-7344C278B455}" srcOrd="1" destOrd="0" presId="urn:microsoft.com/office/officeart/2005/8/layout/orgChart1"/>
    <dgm:cxn modelId="{AB349163-CC2D-482D-8993-70A8A2208430}" type="presParOf" srcId="{02A4B8E7-BF24-490A-BC66-40D5CD410AEB}" destId="{8870E7D2-6C40-46EF-B01F-7EEC479E2F1B}" srcOrd="2" destOrd="0" presId="urn:microsoft.com/office/officeart/2005/8/layout/orgChart1"/>
    <dgm:cxn modelId="{B611953E-5553-4FDD-BB2C-6131958535D1}" type="presParOf" srcId="{3B82B91D-06F0-4765-828D-28468D50049E}" destId="{D62C0D91-7362-4C27-980B-BE49911ED23A}" srcOrd="4" destOrd="0" presId="urn:microsoft.com/office/officeart/2005/8/layout/orgChart1"/>
    <dgm:cxn modelId="{1139C1C5-A8FE-4A97-8D69-FB1A33EBFF0F}" type="presParOf" srcId="{3B82B91D-06F0-4765-828D-28468D50049E}" destId="{295DB441-9649-47DF-956E-1AFB109A7AD8}" srcOrd="5" destOrd="0" presId="urn:microsoft.com/office/officeart/2005/8/layout/orgChart1"/>
    <dgm:cxn modelId="{6AAB8E8E-F3B2-4813-9226-13F4FAD675EA}" type="presParOf" srcId="{295DB441-9649-47DF-956E-1AFB109A7AD8}" destId="{53A3ADF0-158A-4E87-8545-21F7DF8EFD32}" srcOrd="0" destOrd="0" presId="urn:microsoft.com/office/officeart/2005/8/layout/orgChart1"/>
    <dgm:cxn modelId="{EFED1455-207E-4772-96B9-A489D9C62C95}" type="presParOf" srcId="{53A3ADF0-158A-4E87-8545-21F7DF8EFD32}" destId="{A534BC4B-9ED9-490F-BD4F-A7108B486326}" srcOrd="0" destOrd="0" presId="urn:microsoft.com/office/officeart/2005/8/layout/orgChart1"/>
    <dgm:cxn modelId="{EA519EF5-13A7-427A-8337-3ABC8C1B666F}" type="presParOf" srcId="{53A3ADF0-158A-4E87-8545-21F7DF8EFD32}" destId="{BB8AE038-BF65-432B-A3B2-E26B8687243F}" srcOrd="1" destOrd="0" presId="urn:microsoft.com/office/officeart/2005/8/layout/orgChart1"/>
    <dgm:cxn modelId="{98438055-31FA-420D-A8C7-F47B63CB4EB6}" type="presParOf" srcId="{295DB441-9649-47DF-956E-1AFB109A7AD8}" destId="{A88679A1-91BF-4383-93B0-4C233C4CDB17}" srcOrd="1" destOrd="0" presId="urn:microsoft.com/office/officeart/2005/8/layout/orgChart1"/>
    <dgm:cxn modelId="{AEC2D034-4648-4556-8A91-27AEF3AC876D}" type="presParOf" srcId="{295DB441-9649-47DF-956E-1AFB109A7AD8}" destId="{4859834B-44AA-46F0-AE1D-F5D050DF122B}" srcOrd="2" destOrd="0" presId="urn:microsoft.com/office/officeart/2005/8/layout/orgChart1"/>
    <dgm:cxn modelId="{D856D973-8375-4D6B-8073-9257955A303D}" type="presParOf" srcId="{199A9EFE-76C0-4867-B41C-B0FC7D68C126}" destId="{43069C92-BC7B-4564-BA43-E77A2CA873F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B8AEC6-F63B-49D0-AB20-C595C0894CA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AAC730-C1B0-4F20-830F-0401E7016E20}">
      <dgm:prSet phldrT="[Text]" custT="1"/>
      <dgm:spPr>
        <a:noFill/>
        <a:ln>
          <a:noFill/>
        </a:ln>
      </dgm:spPr>
      <dgm:t>
        <a:bodyPr/>
        <a:lstStyle/>
        <a:p>
          <a:r>
            <a:rPr lang="en-US" sz="3000" dirty="0" smtClean="0">
              <a:solidFill>
                <a:srgbClr val="002060"/>
              </a:solidFill>
            </a:rPr>
            <a:t>Method of Joint</a:t>
          </a:r>
          <a:endParaRPr lang="en-US" sz="3000" dirty="0">
            <a:solidFill>
              <a:srgbClr val="002060"/>
            </a:solidFill>
          </a:endParaRPr>
        </a:p>
      </dgm:t>
    </dgm:pt>
    <dgm:pt modelId="{2D4877EE-7207-4701-BC7F-EDF4ABF936BF}" type="sibTrans" cxnId="{E7D929D0-5608-42D0-88C7-1A54F52BE19B}">
      <dgm:prSet/>
      <dgm:spPr/>
      <dgm:t>
        <a:bodyPr/>
        <a:lstStyle/>
        <a:p>
          <a:endParaRPr lang="en-US"/>
        </a:p>
      </dgm:t>
    </dgm:pt>
    <dgm:pt modelId="{C4AFBEF1-AB21-4F4D-8839-C6F0C1AFE8B0}" type="parTrans" cxnId="{E7D929D0-5608-42D0-88C7-1A54F52BE19B}">
      <dgm:prSet/>
      <dgm:spPr/>
      <dgm:t>
        <a:bodyPr/>
        <a:lstStyle/>
        <a:p>
          <a:endParaRPr lang="en-US"/>
        </a:p>
      </dgm:t>
    </dgm:pt>
    <dgm:pt modelId="{3DD1CD73-DB81-4949-A41A-B7CCBEFD105C}">
      <dgm:prSet phldrT="[Text]" custT="1"/>
      <dgm:spPr>
        <a:noFill/>
        <a:ln>
          <a:noFill/>
        </a:ln>
      </dgm:spPr>
      <dgm:t>
        <a:bodyPr/>
        <a:lstStyle/>
        <a:p>
          <a:r>
            <a:rPr lang="en-US" sz="4000" dirty="0" smtClean="0">
              <a:solidFill>
                <a:schemeClr val="tx1"/>
              </a:solidFill>
            </a:rPr>
            <a:t>Truss Analysis</a:t>
          </a:r>
          <a:endParaRPr lang="en-US" sz="4000" dirty="0">
            <a:solidFill>
              <a:schemeClr val="tx1"/>
            </a:solidFill>
          </a:endParaRPr>
        </a:p>
      </dgm:t>
    </dgm:pt>
    <dgm:pt modelId="{B0AC87CE-1808-4909-B79F-743898587D41}" type="sibTrans" cxnId="{FC6787B4-1F31-4361-9085-ED10846C674D}">
      <dgm:prSet/>
      <dgm:spPr/>
      <dgm:t>
        <a:bodyPr/>
        <a:lstStyle/>
        <a:p>
          <a:endParaRPr lang="en-US"/>
        </a:p>
      </dgm:t>
    </dgm:pt>
    <dgm:pt modelId="{02611E3C-3844-4A79-B35E-0FDD6CCC2D16}" type="parTrans" cxnId="{FC6787B4-1F31-4361-9085-ED10846C674D}">
      <dgm:prSet/>
      <dgm:spPr/>
      <dgm:t>
        <a:bodyPr/>
        <a:lstStyle/>
        <a:p>
          <a:endParaRPr lang="en-US"/>
        </a:p>
      </dgm:t>
    </dgm:pt>
    <dgm:pt modelId="{3D8B80F9-E140-4EEC-9896-01C7D4429B8D}">
      <dgm:prSet phldrT="[Text]" custT="1"/>
      <dgm:spPr>
        <a:noFill/>
        <a:ln>
          <a:noFill/>
        </a:ln>
      </dgm:spPr>
      <dgm:t>
        <a:bodyPr/>
        <a:lstStyle/>
        <a:p>
          <a:r>
            <a:rPr lang="en-US" sz="3000" dirty="0" smtClean="0">
              <a:solidFill>
                <a:srgbClr val="002060"/>
              </a:solidFill>
            </a:rPr>
            <a:t>Method of Section</a:t>
          </a:r>
          <a:endParaRPr lang="en-US" sz="3000" dirty="0">
            <a:solidFill>
              <a:srgbClr val="002060"/>
            </a:solidFill>
          </a:endParaRPr>
        </a:p>
      </dgm:t>
    </dgm:pt>
    <dgm:pt modelId="{153D2E29-B71C-4C6F-839D-6DDA9A0BAEAF}" type="parTrans" cxnId="{1AE4456C-5FCB-4E85-8EEC-94CFE4396491}">
      <dgm:prSet/>
      <dgm:spPr/>
      <dgm:t>
        <a:bodyPr/>
        <a:lstStyle/>
        <a:p>
          <a:endParaRPr lang="en-US"/>
        </a:p>
      </dgm:t>
    </dgm:pt>
    <dgm:pt modelId="{9137FD28-D0B1-4A4F-BDA8-7405BB34B1C4}" type="sibTrans" cxnId="{1AE4456C-5FCB-4E85-8EEC-94CFE4396491}">
      <dgm:prSet/>
      <dgm:spPr/>
      <dgm:t>
        <a:bodyPr/>
        <a:lstStyle/>
        <a:p>
          <a:endParaRPr lang="en-US"/>
        </a:p>
      </dgm:t>
    </dgm:pt>
    <dgm:pt modelId="{F83E1CA6-5EDE-460A-AD71-9040F90FFCD6}" type="pres">
      <dgm:prSet presAssocID="{30B8AEC6-F63B-49D0-AB20-C595C0894CA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99A9EFE-76C0-4867-B41C-B0FC7D68C126}" type="pres">
      <dgm:prSet presAssocID="{3DD1CD73-DB81-4949-A41A-B7CCBEFD105C}" presName="hierRoot1" presStyleCnt="0">
        <dgm:presLayoutVars>
          <dgm:hierBranch val="init"/>
        </dgm:presLayoutVars>
      </dgm:prSet>
      <dgm:spPr/>
    </dgm:pt>
    <dgm:pt modelId="{92340827-54A4-48EF-B660-09B85C31B1F0}" type="pres">
      <dgm:prSet presAssocID="{3DD1CD73-DB81-4949-A41A-B7CCBEFD105C}" presName="rootComposite1" presStyleCnt="0"/>
      <dgm:spPr/>
    </dgm:pt>
    <dgm:pt modelId="{F5D971BF-7A42-427B-A807-11294EB9FE23}" type="pres">
      <dgm:prSet presAssocID="{3DD1CD73-DB81-4949-A41A-B7CCBEFD105C}" presName="rootText1" presStyleLbl="node0" presStyleIdx="0" presStyleCnt="1" custScaleX="161113" custLinFactNeighborX="-3800" custLinFactNeighborY="-132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DC1B80-82EF-41A8-8FC0-E5A456B97DAD}" type="pres">
      <dgm:prSet presAssocID="{3DD1CD73-DB81-4949-A41A-B7CCBEFD105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B82B91D-06F0-4765-828D-28468D50049E}" type="pres">
      <dgm:prSet presAssocID="{3DD1CD73-DB81-4949-A41A-B7CCBEFD105C}" presName="hierChild2" presStyleCnt="0"/>
      <dgm:spPr/>
    </dgm:pt>
    <dgm:pt modelId="{AA769F4A-3FA3-4A56-BA82-841343F990E2}" type="pres">
      <dgm:prSet presAssocID="{C4AFBEF1-AB21-4F4D-8839-C6F0C1AFE8B0}" presName="Name37" presStyleLbl="parChTrans1D2" presStyleIdx="0" presStyleCnt="2"/>
      <dgm:spPr/>
      <dgm:t>
        <a:bodyPr/>
        <a:lstStyle/>
        <a:p>
          <a:endParaRPr lang="en-US"/>
        </a:p>
      </dgm:t>
    </dgm:pt>
    <dgm:pt modelId="{0B3B554A-6695-403B-B163-771EAD0497E7}" type="pres">
      <dgm:prSet presAssocID="{1FAAC730-C1B0-4F20-830F-0401E7016E20}" presName="hierRoot2" presStyleCnt="0">
        <dgm:presLayoutVars>
          <dgm:hierBranch val="init"/>
        </dgm:presLayoutVars>
      </dgm:prSet>
      <dgm:spPr/>
    </dgm:pt>
    <dgm:pt modelId="{4F54B206-7F51-4BBC-A4D6-C6EB46CBDA81}" type="pres">
      <dgm:prSet presAssocID="{1FAAC730-C1B0-4F20-830F-0401E7016E20}" presName="rootComposite" presStyleCnt="0"/>
      <dgm:spPr/>
    </dgm:pt>
    <dgm:pt modelId="{FF9BFABB-929D-4F92-B6AD-EA6CA2465218}" type="pres">
      <dgm:prSet presAssocID="{1FAAC730-C1B0-4F20-830F-0401E7016E20}" presName="rootText" presStyleLbl="node2" presStyleIdx="0" presStyleCnt="2" custScaleX="106197" custLinFactNeighborX="51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9D748C-4D9A-452D-8F9E-E3F6345A0A8E}" type="pres">
      <dgm:prSet presAssocID="{1FAAC730-C1B0-4F20-830F-0401E7016E20}" presName="rootConnector" presStyleLbl="node2" presStyleIdx="0" presStyleCnt="2"/>
      <dgm:spPr/>
      <dgm:t>
        <a:bodyPr/>
        <a:lstStyle/>
        <a:p>
          <a:endParaRPr lang="en-US"/>
        </a:p>
      </dgm:t>
    </dgm:pt>
    <dgm:pt modelId="{5CEA19AC-D152-4D6B-9372-C8135C34C3AE}" type="pres">
      <dgm:prSet presAssocID="{1FAAC730-C1B0-4F20-830F-0401E7016E20}" presName="hierChild4" presStyleCnt="0"/>
      <dgm:spPr/>
    </dgm:pt>
    <dgm:pt modelId="{C30321B3-909A-4D1F-8F9D-2FC22C62516F}" type="pres">
      <dgm:prSet presAssocID="{1FAAC730-C1B0-4F20-830F-0401E7016E20}" presName="hierChild5" presStyleCnt="0"/>
      <dgm:spPr/>
    </dgm:pt>
    <dgm:pt modelId="{D3642741-E7D4-4F95-AB02-96F3987B366E}" type="pres">
      <dgm:prSet presAssocID="{153D2E29-B71C-4C6F-839D-6DDA9A0BAEAF}" presName="Name37" presStyleLbl="parChTrans1D2" presStyleIdx="1" presStyleCnt="2"/>
      <dgm:spPr/>
      <dgm:t>
        <a:bodyPr/>
        <a:lstStyle/>
        <a:p>
          <a:endParaRPr lang="en-GB"/>
        </a:p>
      </dgm:t>
    </dgm:pt>
    <dgm:pt modelId="{C481E8AC-F209-4240-81BA-63ADAC4CC2AD}" type="pres">
      <dgm:prSet presAssocID="{3D8B80F9-E140-4EEC-9896-01C7D4429B8D}" presName="hierRoot2" presStyleCnt="0">
        <dgm:presLayoutVars>
          <dgm:hierBranch val="init"/>
        </dgm:presLayoutVars>
      </dgm:prSet>
      <dgm:spPr/>
    </dgm:pt>
    <dgm:pt modelId="{03E50F57-2FD2-4A87-AA3B-A01E70B308CA}" type="pres">
      <dgm:prSet presAssocID="{3D8B80F9-E140-4EEC-9896-01C7D4429B8D}" presName="rootComposite" presStyleCnt="0"/>
      <dgm:spPr/>
    </dgm:pt>
    <dgm:pt modelId="{4E2BB968-8D7C-42A9-BABF-66D1830FFADD}" type="pres">
      <dgm:prSet presAssocID="{3D8B80F9-E140-4EEC-9896-01C7D4429B8D}" presName="rootText" presStyleLbl="node2" presStyleIdx="1" presStyleCnt="2" custScaleX="1271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9EAD91-3ED2-438D-A2F5-86006E3A338D}" type="pres">
      <dgm:prSet presAssocID="{3D8B80F9-E140-4EEC-9896-01C7D4429B8D}" presName="rootConnector" presStyleLbl="node2" presStyleIdx="1" presStyleCnt="2"/>
      <dgm:spPr/>
      <dgm:t>
        <a:bodyPr/>
        <a:lstStyle/>
        <a:p>
          <a:endParaRPr lang="en-US"/>
        </a:p>
      </dgm:t>
    </dgm:pt>
    <dgm:pt modelId="{7C507DD9-1563-47F4-86DC-F5C50F9F5AD2}" type="pres">
      <dgm:prSet presAssocID="{3D8B80F9-E140-4EEC-9896-01C7D4429B8D}" presName="hierChild4" presStyleCnt="0"/>
      <dgm:spPr/>
    </dgm:pt>
    <dgm:pt modelId="{B03420BF-A429-46B8-BA9B-2954570D05B5}" type="pres">
      <dgm:prSet presAssocID="{3D8B80F9-E140-4EEC-9896-01C7D4429B8D}" presName="hierChild5" presStyleCnt="0"/>
      <dgm:spPr/>
    </dgm:pt>
    <dgm:pt modelId="{43069C92-BC7B-4564-BA43-E77A2CA873F1}" type="pres">
      <dgm:prSet presAssocID="{3DD1CD73-DB81-4949-A41A-B7CCBEFD105C}" presName="hierChild3" presStyleCnt="0"/>
      <dgm:spPr/>
    </dgm:pt>
  </dgm:ptLst>
  <dgm:cxnLst>
    <dgm:cxn modelId="{E7D929D0-5608-42D0-88C7-1A54F52BE19B}" srcId="{3DD1CD73-DB81-4949-A41A-B7CCBEFD105C}" destId="{1FAAC730-C1B0-4F20-830F-0401E7016E20}" srcOrd="0" destOrd="0" parTransId="{C4AFBEF1-AB21-4F4D-8839-C6F0C1AFE8B0}" sibTransId="{2D4877EE-7207-4701-BC7F-EDF4ABF936BF}"/>
    <dgm:cxn modelId="{B72C0EA5-E6BD-47B0-BF9E-BDD93463B3AC}" type="presOf" srcId="{30B8AEC6-F63B-49D0-AB20-C595C0894CA8}" destId="{F83E1CA6-5EDE-460A-AD71-9040F90FFCD6}" srcOrd="0" destOrd="0" presId="urn:microsoft.com/office/officeart/2005/8/layout/orgChart1"/>
    <dgm:cxn modelId="{1F0BDCE5-B5D2-459B-95CA-FB63F0CE606D}" type="presOf" srcId="{153D2E29-B71C-4C6F-839D-6DDA9A0BAEAF}" destId="{D3642741-E7D4-4F95-AB02-96F3987B366E}" srcOrd="0" destOrd="0" presId="urn:microsoft.com/office/officeart/2005/8/layout/orgChart1"/>
    <dgm:cxn modelId="{E95A89A0-7326-4AFB-B5CA-704985C4D2B8}" type="presOf" srcId="{3D8B80F9-E140-4EEC-9896-01C7D4429B8D}" destId="{4C9EAD91-3ED2-438D-A2F5-86006E3A338D}" srcOrd="1" destOrd="0" presId="urn:microsoft.com/office/officeart/2005/8/layout/orgChart1"/>
    <dgm:cxn modelId="{81EC4196-BC39-4317-B957-4FC1EB71CDFD}" type="presOf" srcId="{C4AFBEF1-AB21-4F4D-8839-C6F0C1AFE8B0}" destId="{AA769F4A-3FA3-4A56-BA82-841343F990E2}" srcOrd="0" destOrd="0" presId="urn:microsoft.com/office/officeart/2005/8/layout/orgChart1"/>
    <dgm:cxn modelId="{FC6787B4-1F31-4361-9085-ED10846C674D}" srcId="{30B8AEC6-F63B-49D0-AB20-C595C0894CA8}" destId="{3DD1CD73-DB81-4949-A41A-B7CCBEFD105C}" srcOrd="0" destOrd="0" parTransId="{02611E3C-3844-4A79-B35E-0FDD6CCC2D16}" sibTransId="{B0AC87CE-1808-4909-B79F-743898587D41}"/>
    <dgm:cxn modelId="{7CC4BC0A-3029-41FB-9133-8C29FAE36EA8}" type="presOf" srcId="{3D8B80F9-E140-4EEC-9896-01C7D4429B8D}" destId="{4E2BB968-8D7C-42A9-BABF-66D1830FFADD}" srcOrd="0" destOrd="0" presId="urn:microsoft.com/office/officeart/2005/8/layout/orgChart1"/>
    <dgm:cxn modelId="{B552A2B6-D596-4B22-8D02-2398348BB789}" type="presOf" srcId="{1FAAC730-C1B0-4F20-830F-0401E7016E20}" destId="{F29D748C-4D9A-452D-8F9E-E3F6345A0A8E}" srcOrd="1" destOrd="0" presId="urn:microsoft.com/office/officeart/2005/8/layout/orgChart1"/>
    <dgm:cxn modelId="{1AE4456C-5FCB-4E85-8EEC-94CFE4396491}" srcId="{3DD1CD73-DB81-4949-A41A-B7CCBEFD105C}" destId="{3D8B80F9-E140-4EEC-9896-01C7D4429B8D}" srcOrd="1" destOrd="0" parTransId="{153D2E29-B71C-4C6F-839D-6DDA9A0BAEAF}" sibTransId="{9137FD28-D0B1-4A4F-BDA8-7405BB34B1C4}"/>
    <dgm:cxn modelId="{4D67F6D1-881D-4EE1-AE80-7FF638329429}" type="presOf" srcId="{3DD1CD73-DB81-4949-A41A-B7CCBEFD105C}" destId="{AFDC1B80-82EF-41A8-8FC0-E5A456B97DAD}" srcOrd="1" destOrd="0" presId="urn:microsoft.com/office/officeart/2005/8/layout/orgChart1"/>
    <dgm:cxn modelId="{648CD029-BA38-47C6-A78C-3D59E1F6A24A}" type="presOf" srcId="{1FAAC730-C1B0-4F20-830F-0401E7016E20}" destId="{FF9BFABB-929D-4F92-B6AD-EA6CA2465218}" srcOrd="0" destOrd="0" presId="urn:microsoft.com/office/officeart/2005/8/layout/orgChart1"/>
    <dgm:cxn modelId="{3B232DEE-FF5B-4FDA-BE9D-C10C35D58D34}" type="presOf" srcId="{3DD1CD73-DB81-4949-A41A-B7CCBEFD105C}" destId="{F5D971BF-7A42-427B-A807-11294EB9FE23}" srcOrd="0" destOrd="0" presId="urn:microsoft.com/office/officeart/2005/8/layout/orgChart1"/>
    <dgm:cxn modelId="{9508DA8A-9456-431B-8B78-838E82BF5B53}" type="presParOf" srcId="{F83E1CA6-5EDE-460A-AD71-9040F90FFCD6}" destId="{199A9EFE-76C0-4867-B41C-B0FC7D68C126}" srcOrd="0" destOrd="0" presId="urn:microsoft.com/office/officeart/2005/8/layout/orgChart1"/>
    <dgm:cxn modelId="{655A15A1-FB7C-4A2E-8832-E5E224E01B40}" type="presParOf" srcId="{199A9EFE-76C0-4867-B41C-B0FC7D68C126}" destId="{92340827-54A4-48EF-B660-09B85C31B1F0}" srcOrd="0" destOrd="0" presId="urn:microsoft.com/office/officeart/2005/8/layout/orgChart1"/>
    <dgm:cxn modelId="{65821A6A-4092-4235-9B52-DD93F22AB1B4}" type="presParOf" srcId="{92340827-54A4-48EF-B660-09B85C31B1F0}" destId="{F5D971BF-7A42-427B-A807-11294EB9FE23}" srcOrd="0" destOrd="0" presId="urn:microsoft.com/office/officeart/2005/8/layout/orgChart1"/>
    <dgm:cxn modelId="{8999F1DA-08F1-4B05-8F94-D8C05386B7C4}" type="presParOf" srcId="{92340827-54A4-48EF-B660-09B85C31B1F0}" destId="{AFDC1B80-82EF-41A8-8FC0-E5A456B97DAD}" srcOrd="1" destOrd="0" presId="urn:microsoft.com/office/officeart/2005/8/layout/orgChart1"/>
    <dgm:cxn modelId="{7E44459C-C444-472D-A706-989BC3F8D16D}" type="presParOf" srcId="{199A9EFE-76C0-4867-B41C-B0FC7D68C126}" destId="{3B82B91D-06F0-4765-828D-28468D50049E}" srcOrd="1" destOrd="0" presId="urn:microsoft.com/office/officeart/2005/8/layout/orgChart1"/>
    <dgm:cxn modelId="{68FA1B28-C23F-4868-99E3-984C0F873628}" type="presParOf" srcId="{3B82B91D-06F0-4765-828D-28468D50049E}" destId="{AA769F4A-3FA3-4A56-BA82-841343F990E2}" srcOrd="0" destOrd="0" presId="urn:microsoft.com/office/officeart/2005/8/layout/orgChart1"/>
    <dgm:cxn modelId="{AE148A0A-3C89-4BE7-944C-B02933FB4D41}" type="presParOf" srcId="{3B82B91D-06F0-4765-828D-28468D50049E}" destId="{0B3B554A-6695-403B-B163-771EAD0497E7}" srcOrd="1" destOrd="0" presId="urn:microsoft.com/office/officeart/2005/8/layout/orgChart1"/>
    <dgm:cxn modelId="{0F3EF156-9968-45A4-8141-65039EE199CC}" type="presParOf" srcId="{0B3B554A-6695-403B-B163-771EAD0497E7}" destId="{4F54B206-7F51-4BBC-A4D6-C6EB46CBDA81}" srcOrd="0" destOrd="0" presId="urn:microsoft.com/office/officeart/2005/8/layout/orgChart1"/>
    <dgm:cxn modelId="{1E1CC7C6-E842-4243-9C27-2AE99481E167}" type="presParOf" srcId="{4F54B206-7F51-4BBC-A4D6-C6EB46CBDA81}" destId="{FF9BFABB-929D-4F92-B6AD-EA6CA2465218}" srcOrd="0" destOrd="0" presId="urn:microsoft.com/office/officeart/2005/8/layout/orgChart1"/>
    <dgm:cxn modelId="{64BCF920-9339-4AAB-BDC4-F22939D95122}" type="presParOf" srcId="{4F54B206-7F51-4BBC-A4D6-C6EB46CBDA81}" destId="{F29D748C-4D9A-452D-8F9E-E3F6345A0A8E}" srcOrd="1" destOrd="0" presId="urn:microsoft.com/office/officeart/2005/8/layout/orgChart1"/>
    <dgm:cxn modelId="{8BC04043-DD96-4561-BCC5-C8816F007987}" type="presParOf" srcId="{0B3B554A-6695-403B-B163-771EAD0497E7}" destId="{5CEA19AC-D152-4D6B-9372-C8135C34C3AE}" srcOrd="1" destOrd="0" presId="urn:microsoft.com/office/officeart/2005/8/layout/orgChart1"/>
    <dgm:cxn modelId="{5FD16CA0-22C1-498B-8EDD-0FF4C751A03B}" type="presParOf" srcId="{0B3B554A-6695-403B-B163-771EAD0497E7}" destId="{C30321B3-909A-4D1F-8F9D-2FC22C62516F}" srcOrd="2" destOrd="0" presId="urn:microsoft.com/office/officeart/2005/8/layout/orgChart1"/>
    <dgm:cxn modelId="{CF5A5750-EF0F-48AA-A111-25778CA2FA5B}" type="presParOf" srcId="{3B82B91D-06F0-4765-828D-28468D50049E}" destId="{D3642741-E7D4-4F95-AB02-96F3987B366E}" srcOrd="2" destOrd="0" presId="urn:microsoft.com/office/officeart/2005/8/layout/orgChart1"/>
    <dgm:cxn modelId="{5EEB110A-595B-4B7D-AF81-42677B22CEC7}" type="presParOf" srcId="{3B82B91D-06F0-4765-828D-28468D50049E}" destId="{C481E8AC-F209-4240-81BA-63ADAC4CC2AD}" srcOrd="3" destOrd="0" presId="urn:microsoft.com/office/officeart/2005/8/layout/orgChart1"/>
    <dgm:cxn modelId="{A08A8E0F-BB71-42D4-97C3-F761AB778CCD}" type="presParOf" srcId="{C481E8AC-F209-4240-81BA-63ADAC4CC2AD}" destId="{03E50F57-2FD2-4A87-AA3B-A01E70B308CA}" srcOrd="0" destOrd="0" presId="urn:microsoft.com/office/officeart/2005/8/layout/orgChart1"/>
    <dgm:cxn modelId="{4D05536D-7C5D-4A97-88DC-9AD6C969F2E2}" type="presParOf" srcId="{03E50F57-2FD2-4A87-AA3B-A01E70B308CA}" destId="{4E2BB968-8D7C-42A9-BABF-66D1830FFADD}" srcOrd="0" destOrd="0" presId="urn:microsoft.com/office/officeart/2005/8/layout/orgChart1"/>
    <dgm:cxn modelId="{652DE7BF-393F-49C8-BBB0-A3D31FB88ED3}" type="presParOf" srcId="{03E50F57-2FD2-4A87-AA3B-A01E70B308CA}" destId="{4C9EAD91-3ED2-438D-A2F5-86006E3A338D}" srcOrd="1" destOrd="0" presId="urn:microsoft.com/office/officeart/2005/8/layout/orgChart1"/>
    <dgm:cxn modelId="{5C3B8C2E-9026-4E93-A21B-0E03A91A8486}" type="presParOf" srcId="{C481E8AC-F209-4240-81BA-63ADAC4CC2AD}" destId="{7C507DD9-1563-47F4-86DC-F5C50F9F5AD2}" srcOrd="1" destOrd="0" presId="urn:microsoft.com/office/officeart/2005/8/layout/orgChart1"/>
    <dgm:cxn modelId="{DF904BB3-74AF-49E1-92C0-E66DF8EC56C9}" type="presParOf" srcId="{C481E8AC-F209-4240-81BA-63ADAC4CC2AD}" destId="{B03420BF-A429-46B8-BA9B-2954570D05B5}" srcOrd="2" destOrd="0" presId="urn:microsoft.com/office/officeart/2005/8/layout/orgChart1"/>
    <dgm:cxn modelId="{AC274A91-5F26-43C2-B434-C4C753AB8957}" type="presParOf" srcId="{199A9EFE-76C0-4867-B41C-B0FC7D68C126}" destId="{43069C92-BC7B-4564-BA43-E77A2CA873F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2C0D91-7362-4C27-980B-BE49911ED23A}">
      <dsp:nvSpPr>
        <dsp:cNvPr id="0" name=""/>
        <dsp:cNvSpPr/>
      </dsp:nvSpPr>
      <dsp:spPr>
        <a:xfrm>
          <a:off x="2986214" y="1753467"/>
          <a:ext cx="2295227" cy="4492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532"/>
              </a:lnTo>
              <a:lnTo>
                <a:pt x="2295227" y="278532"/>
              </a:lnTo>
              <a:lnTo>
                <a:pt x="2295227" y="4492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6D7837-9D5E-4A44-AFB8-3D08C31BC29A}">
      <dsp:nvSpPr>
        <dsp:cNvPr id="0" name=""/>
        <dsp:cNvSpPr/>
      </dsp:nvSpPr>
      <dsp:spPr>
        <a:xfrm>
          <a:off x="2940494" y="1753467"/>
          <a:ext cx="91440" cy="4492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8532"/>
              </a:lnTo>
              <a:lnTo>
                <a:pt x="51695" y="278532"/>
              </a:lnTo>
              <a:lnTo>
                <a:pt x="51695" y="4492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769F4A-3FA3-4A56-BA82-841343F990E2}">
      <dsp:nvSpPr>
        <dsp:cNvPr id="0" name=""/>
        <dsp:cNvSpPr/>
      </dsp:nvSpPr>
      <dsp:spPr>
        <a:xfrm>
          <a:off x="949064" y="1753467"/>
          <a:ext cx="2037149" cy="449257"/>
        </a:xfrm>
        <a:custGeom>
          <a:avLst/>
          <a:gdLst/>
          <a:ahLst/>
          <a:cxnLst/>
          <a:rect l="0" t="0" r="0" b="0"/>
          <a:pathLst>
            <a:path>
              <a:moveTo>
                <a:pt x="2037149" y="0"/>
              </a:moveTo>
              <a:lnTo>
                <a:pt x="2037149" y="278532"/>
              </a:lnTo>
              <a:lnTo>
                <a:pt x="0" y="278532"/>
              </a:lnTo>
              <a:lnTo>
                <a:pt x="0" y="4492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971BF-7A42-427B-A807-11294EB9FE23}">
      <dsp:nvSpPr>
        <dsp:cNvPr id="0" name=""/>
        <dsp:cNvSpPr/>
      </dsp:nvSpPr>
      <dsp:spPr>
        <a:xfrm>
          <a:off x="1676407" y="940493"/>
          <a:ext cx="2619612" cy="81297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kern="1200" dirty="0"/>
        </a:p>
      </dsp:txBody>
      <dsp:txXfrm>
        <a:off x="1676407" y="940493"/>
        <a:ext cx="2619612" cy="812973"/>
      </dsp:txXfrm>
    </dsp:sp>
    <dsp:sp modelId="{FF9BFABB-929D-4F92-B6AD-EA6CA2465218}">
      <dsp:nvSpPr>
        <dsp:cNvPr id="0" name=""/>
        <dsp:cNvSpPr/>
      </dsp:nvSpPr>
      <dsp:spPr>
        <a:xfrm>
          <a:off x="85711" y="2202724"/>
          <a:ext cx="1726707" cy="81297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rgbClr val="002060"/>
              </a:solidFill>
            </a:rPr>
            <a:t>Truss</a:t>
          </a:r>
          <a:endParaRPr lang="en-US" sz="3000" kern="1200" dirty="0">
            <a:solidFill>
              <a:srgbClr val="002060"/>
            </a:solidFill>
          </a:endParaRPr>
        </a:p>
      </dsp:txBody>
      <dsp:txXfrm>
        <a:off x="85711" y="2202724"/>
        <a:ext cx="1726707" cy="812973"/>
      </dsp:txXfrm>
    </dsp:sp>
    <dsp:sp modelId="{40CD97B1-50AC-4A2E-BF27-73DF20174D72}">
      <dsp:nvSpPr>
        <dsp:cNvPr id="0" name=""/>
        <dsp:cNvSpPr/>
      </dsp:nvSpPr>
      <dsp:spPr>
        <a:xfrm>
          <a:off x="1963550" y="2202724"/>
          <a:ext cx="2057278" cy="81297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rgbClr val="002060"/>
              </a:solidFill>
            </a:rPr>
            <a:t>Frame</a:t>
          </a:r>
          <a:endParaRPr lang="en-US" sz="3000" kern="1200" dirty="0">
            <a:solidFill>
              <a:srgbClr val="002060"/>
            </a:solidFill>
          </a:endParaRPr>
        </a:p>
      </dsp:txBody>
      <dsp:txXfrm>
        <a:off x="1963550" y="2202724"/>
        <a:ext cx="2057278" cy="812973"/>
      </dsp:txXfrm>
    </dsp:sp>
    <dsp:sp modelId="{A534BC4B-9ED9-490F-BD4F-A7108B486326}">
      <dsp:nvSpPr>
        <dsp:cNvPr id="0" name=""/>
        <dsp:cNvSpPr/>
      </dsp:nvSpPr>
      <dsp:spPr>
        <a:xfrm>
          <a:off x="4468468" y="2202724"/>
          <a:ext cx="1625947" cy="81297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rgbClr val="002060"/>
              </a:solidFill>
            </a:rPr>
            <a:t>Machine</a:t>
          </a:r>
          <a:endParaRPr lang="en-US" sz="3000" kern="1200" dirty="0">
            <a:solidFill>
              <a:srgbClr val="002060"/>
            </a:solidFill>
          </a:endParaRPr>
        </a:p>
      </dsp:txBody>
      <dsp:txXfrm>
        <a:off x="4468468" y="2202724"/>
        <a:ext cx="1625947" cy="8129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642741-E7D4-4F95-AB02-96F3987B366E}">
      <dsp:nvSpPr>
        <dsp:cNvPr id="0" name=""/>
        <dsp:cNvSpPr/>
      </dsp:nvSpPr>
      <dsp:spPr>
        <a:xfrm>
          <a:off x="2956946" y="1621530"/>
          <a:ext cx="1614957" cy="6620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469"/>
              </a:lnTo>
              <a:lnTo>
                <a:pt x="1614957" y="410469"/>
              </a:lnTo>
              <a:lnTo>
                <a:pt x="1614957" y="6620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769F4A-3FA3-4A56-BA82-841343F990E2}">
      <dsp:nvSpPr>
        <dsp:cNvPr id="0" name=""/>
        <dsp:cNvSpPr/>
      </dsp:nvSpPr>
      <dsp:spPr>
        <a:xfrm>
          <a:off x="1396477" y="1621530"/>
          <a:ext cx="1560469" cy="662063"/>
        </a:xfrm>
        <a:custGeom>
          <a:avLst/>
          <a:gdLst/>
          <a:ahLst/>
          <a:cxnLst/>
          <a:rect l="0" t="0" r="0" b="0"/>
          <a:pathLst>
            <a:path>
              <a:moveTo>
                <a:pt x="1560469" y="0"/>
              </a:moveTo>
              <a:lnTo>
                <a:pt x="1560469" y="410469"/>
              </a:lnTo>
              <a:lnTo>
                <a:pt x="0" y="410469"/>
              </a:lnTo>
              <a:lnTo>
                <a:pt x="0" y="6620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971BF-7A42-427B-A807-11294EB9FE23}">
      <dsp:nvSpPr>
        <dsp:cNvPr id="0" name=""/>
        <dsp:cNvSpPr/>
      </dsp:nvSpPr>
      <dsp:spPr>
        <a:xfrm>
          <a:off x="1026706" y="423464"/>
          <a:ext cx="3860481" cy="119806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solidFill>
                <a:schemeClr val="tx1"/>
              </a:solidFill>
            </a:rPr>
            <a:t>Truss Analysis</a:t>
          </a:r>
          <a:endParaRPr lang="en-US" sz="4000" kern="1200" dirty="0">
            <a:solidFill>
              <a:schemeClr val="tx1"/>
            </a:solidFill>
          </a:endParaRPr>
        </a:p>
      </dsp:txBody>
      <dsp:txXfrm>
        <a:off x="1026706" y="423464"/>
        <a:ext cx="3860481" cy="1198066"/>
      </dsp:txXfrm>
    </dsp:sp>
    <dsp:sp modelId="{FF9BFABB-929D-4F92-B6AD-EA6CA2465218}">
      <dsp:nvSpPr>
        <dsp:cNvPr id="0" name=""/>
        <dsp:cNvSpPr/>
      </dsp:nvSpPr>
      <dsp:spPr>
        <a:xfrm>
          <a:off x="124166" y="2283593"/>
          <a:ext cx="2544621" cy="119806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rgbClr val="002060"/>
              </a:solidFill>
            </a:rPr>
            <a:t>Method of Joint</a:t>
          </a:r>
          <a:endParaRPr lang="en-US" sz="3000" kern="1200" dirty="0">
            <a:solidFill>
              <a:srgbClr val="002060"/>
            </a:solidFill>
          </a:endParaRPr>
        </a:p>
      </dsp:txBody>
      <dsp:txXfrm>
        <a:off x="124166" y="2283593"/>
        <a:ext cx="2544621" cy="1198066"/>
      </dsp:txXfrm>
    </dsp:sp>
    <dsp:sp modelId="{4E2BB968-8D7C-42A9-BABF-66D1830FFADD}">
      <dsp:nvSpPr>
        <dsp:cNvPr id="0" name=""/>
        <dsp:cNvSpPr/>
      </dsp:nvSpPr>
      <dsp:spPr>
        <a:xfrm>
          <a:off x="3048000" y="2283593"/>
          <a:ext cx="3047809" cy="119806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rgbClr val="002060"/>
              </a:solidFill>
            </a:rPr>
            <a:t>Method of Section</a:t>
          </a:r>
          <a:endParaRPr lang="en-US" sz="3000" kern="1200" dirty="0">
            <a:solidFill>
              <a:srgbClr val="002060"/>
            </a:solidFill>
          </a:endParaRPr>
        </a:p>
      </dsp:txBody>
      <dsp:txXfrm>
        <a:off x="3048000" y="2283593"/>
        <a:ext cx="3047809" cy="11980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28-Apr-18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28-Apr-18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28-Apr-18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28-Apr-18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28-Apr-18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28-Apr-18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28-Apr-18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28-Apr-18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28-Apr-18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28-Apr-18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253D-F3BA-4BCC-8863-DB10598E080D}" type="datetimeFigureOut">
              <a:rPr lang="en-US" smtClean="0"/>
              <a:pPr/>
              <a:t>28-Apr-18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F253D-F3BA-4BCC-8863-DB10598E080D}" type="datetimeFigureOut">
              <a:rPr lang="en-US" smtClean="0"/>
              <a:pPr/>
              <a:t>28-Apr-18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73ECE-CA99-4965-A6E5-291666FE5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0"/>
            <a:ext cx="7391400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2500" b="1" dirty="0" smtClean="0">
              <a:latin typeface="Arial Rounded MT Bold" pitchFamily="34" charset="0"/>
              <a:cs typeface="Aharoni" pitchFamily="2" charset="-79"/>
            </a:endParaRPr>
          </a:p>
          <a:p>
            <a:pPr algn="r"/>
            <a:r>
              <a:rPr lang="en-US" sz="5400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ME </a:t>
            </a:r>
            <a:r>
              <a:rPr lang="en-US" sz="5400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141</a:t>
            </a:r>
            <a:endParaRPr lang="en-US" sz="5400" b="1" dirty="0" smtClean="0">
              <a:solidFill>
                <a:srgbClr val="00B0F0"/>
              </a:solidFill>
              <a:latin typeface="Andalus" pitchFamily="18" charset="-78"/>
              <a:cs typeface="Andalus" pitchFamily="18" charset="-78"/>
            </a:endParaRPr>
          </a:p>
          <a:p>
            <a:pPr algn="r"/>
            <a:r>
              <a:rPr lang="en-US" sz="4400" b="1" dirty="0" smtClean="0">
                <a:latin typeface="Aharoni" pitchFamily="2" charset="-79"/>
                <a:cs typeface="Aharoni" pitchFamily="2" charset="-79"/>
              </a:rPr>
              <a:t>Engineering Mechanics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81200" y="3276600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Portion 4</a:t>
            </a:r>
          </a:p>
          <a:p>
            <a:pPr algn="r"/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Analysis of Structure</a:t>
            </a: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9600" y="5519916"/>
            <a:ext cx="4724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b="1" dirty="0" smtClean="0">
                <a:latin typeface="Andalus" pitchFamily="18" charset="-78"/>
                <a:cs typeface="Andalus" pitchFamily="18" charset="-78"/>
              </a:rPr>
              <a:t>Partha Kumar Das</a:t>
            </a:r>
          </a:p>
          <a:p>
            <a:pPr algn="r"/>
            <a:r>
              <a:rPr lang="en-US" dirty="0" smtClean="0">
                <a:latin typeface="Andalus" pitchFamily="18" charset="-78"/>
                <a:cs typeface="Andalus" pitchFamily="18" charset="-78"/>
              </a:rPr>
              <a:t>Lecturer</a:t>
            </a:r>
          </a:p>
          <a:p>
            <a:pPr algn="r"/>
            <a:r>
              <a:rPr lang="en-US" dirty="0" smtClean="0">
                <a:latin typeface="Andalus" pitchFamily="18" charset="-78"/>
                <a:cs typeface="Andalus" pitchFamily="18" charset="-78"/>
              </a:rPr>
              <a:t>Department of Mechanical Engineering, BUET</a:t>
            </a:r>
          </a:p>
          <a:p>
            <a:pPr algn="r"/>
            <a:r>
              <a:rPr lang="en-US" dirty="0" smtClean="0">
                <a:latin typeface="Andalus" pitchFamily="18" charset="-78"/>
                <a:cs typeface="Andalus" pitchFamily="18" charset="-78"/>
              </a:rPr>
              <a:t>http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//teacher.buet.ac.bd/parthakdas/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49530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Truss Analysis: Section Method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8382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AutoShape 2" descr="Image result for Ikitsuki 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52400" y="990600"/>
            <a:ext cx="5181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0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To find the force of a particular member in truss, section method is suitable.</a:t>
            </a:r>
          </a:p>
          <a:p>
            <a:pPr algn="just"/>
            <a:endParaRPr lang="en-US" sz="2000" dirty="0" smtClean="0">
              <a:ln>
                <a:solidFill>
                  <a:schemeClr val="accent4">
                    <a:lumMod val="50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  <a:p>
            <a:pPr marL="520700" algn="just">
              <a:buFont typeface="Wingdings" pitchFamily="2" charset="2"/>
              <a:buChar char="Ø"/>
            </a:pPr>
            <a:r>
              <a:rPr lang="en-US" sz="20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A section should be chosen in such a way that cut not more than three members.</a:t>
            </a:r>
          </a:p>
          <a:p>
            <a:pPr marL="520700" algn="just">
              <a:buFont typeface="Wingdings" pitchFamily="2" charset="2"/>
              <a:buChar char="Ø"/>
            </a:pPr>
            <a:endParaRPr lang="en-US" sz="2000" dirty="0" smtClean="0">
              <a:ln>
                <a:solidFill>
                  <a:schemeClr val="accent4">
                    <a:lumMod val="50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  <a:p>
            <a:pPr marL="520700" algn="just">
              <a:buFont typeface="Wingdings" pitchFamily="2" charset="2"/>
              <a:buChar char="Ø"/>
            </a:pPr>
            <a:endParaRPr lang="en-US" sz="2000" dirty="0" smtClean="0">
              <a:ln>
                <a:solidFill>
                  <a:schemeClr val="accent4">
                    <a:lumMod val="50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  <a:p>
            <a:pPr marL="520700" algn="just">
              <a:buFont typeface="Wingdings" pitchFamily="2" charset="2"/>
              <a:buChar char="Ø"/>
            </a:pPr>
            <a:endParaRPr lang="en-US" sz="2000" dirty="0" smtClean="0">
              <a:ln>
                <a:solidFill>
                  <a:schemeClr val="accent4">
                    <a:lumMod val="50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  <a:p>
            <a:pPr marL="520700" algn="just">
              <a:buFont typeface="Wingdings" pitchFamily="2" charset="2"/>
              <a:buChar char="Ø"/>
            </a:pPr>
            <a:endParaRPr lang="en-US" sz="2000" dirty="0" smtClean="0">
              <a:ln>
                <a:solidFill>
                  <a:schemeClr val="accent4">
                    <a:lumMod val="50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  <a:p>
            <a:pPr marL="520700" algn="just">
              <a:buFont typeface="Wingdings" pitchFamily="2" charset="2"/>
              <a:buChar char="Ø"/>
            </a:pPr>
            <a:endParaRPr lang="en-US" sz="2000" dirty="0" smtClean="0">
              <a:ln>
                <a:solidFill>
                  <a:schemeClr val="accent4">
                    <a:lumMod val="50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  <a:p>
            <a:pPr marL="520700" algn="just">
              <a:buFont typeface="Wingdings" pitchFamily="2" charset="2"/>
              <a:buChar char="Ø"/>
            </a:pPr>
            <a:endParaRPr lang="en-US" sz="2000" dirty="0" smtClean="0">
              <a:ln>
                <a:solidFill>
                  <a:schemeClr val="accent4">
                    <a:lumMod val="50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  <a:p>
            <a:pPr marL="520700" algn="just">
              <a:buFont typeface="Wingdings" pitchFamily="2" charset="2"/>
              <a:buChar char="Ø"/>
            </a:pPr>
            <a:r>
              <a:rPr lang="en-US" sz="20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Eliminate the cut members and draw the free body diagram of any of the two divided sides.</a:t>
            </a:r>
          </a:p>
        </p:txBody>
      </p:sp>
      <p:pic>
        <p:nvPicPr>
          <p:cNvPr id="4" name="Picture 2" descr="C:\Users\Partha Kumar Das\Desktop\Capture.PNG"/>
          <p:cNvPicPr>
            <a:picLocks noChangeAspect="1" noChangeArrowheads="1"/>
          </p:cNvPicPr>
          <p:nvPr/>
        </p:nvPicPr>
        <p:blipFill>
          <a:blip r:embed="rId2" cstate="print"/>
          <a:srcRect b="53030"/>
          <a:stretch>
            <a:fillRect/>
          </a:stretch>
        </p:blipFill>
        <p:spPr bwMode="auto">
          <a:xfrm>
            <a:off x="5638800" y="1219200"/>
            <a:ext cx="3284838" cy="2362200"/>
          </a:xfrm>
          <a:prstGeom prst="rect">
            <a:avLst/>
          </a:prstGeom>
          <a:noFill/>
        </p:spPr>
      </p:pic>
      <p:pic>
        <p:nvPicPr>
          <p:cNvPr id="18" name="Picture 2" descr="C:\Users\Partha Kumar Das\Desktop\Capture.PNG"/>
          <p:cNvPicPr>
            <a:picLocks noChangeAspect="1" noChangeArrowheads="1"/>
          </p:cNvPicPr>
          <p:nvPr/>
        </p:nvPicPr>
        <p:blipFill>
          <a:blip r:embed="rId2" cstate="print"/>
          <a:srcRect t="54545"/>
          <a:stretch>
            <a:fillRect/>
          </a:stretch>
        </p:blipFill>
        <p:spPr bwMode="auto">
          <a:xfrm>
            <a:off x="5638800" y="3581400"/>
            <a:ext cx="3284838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096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AutoShape 2" descr="Image result for Ikitsuki 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76200" y="152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 4.3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(Beer Johnston_10th edition_P6.49)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576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Determine the force in members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the truss shown.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07587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ANS.: F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 13.5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(C), 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          F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CD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 0, </a:t>
            </a:r>
            <a:br>
              <a:rPr lang="en-GB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          F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CE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 56.1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(T)</a:t>
            </a:r>
            <a:endParaRPr lang="en-GB" sz="1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Partha Kumar Das\Desktop\Captu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3363" y="857250"/>
            <a:ext cx="6135687" cy="2724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096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AutoShape 2" descr="Image result for Ikitsuki 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76200" y="152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 4.4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(Beer Johnston_10th edition_P6.61 and 6.62)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576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Determine the force in members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HJ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the truss shown.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07587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ANS.: F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EH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 22.5 N (C), F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GI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 22.5 N (T), 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          F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HJ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 33.8 N (C), F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 33.8 N (T)</a:t>
            </a:r>
            <a:endParaRPr lang="en-GB" sz="1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Partha Kumar Das\Desktop\Capture.PNG"/>
          <p:cNvPicPr>
            <a:picLocks noChangeAspect="1" noChangeArrowheads="1"/>
          </p:cNvPicPr>
          <p:nvPr/>
        </p:nvPicPr>
        <p:blipFill>
          <a:blip r:embed="rId2" cstate="print"/>
          <a:srcRect r="30498" b="34906"/>
          <a:stretch>
            <a:fillRect/>
          </a:stretch>
        </p:blipFill>
        <p:spPr bwMode="auto">
          <a:xfrm>
            <a:off x="1329200" y="838200"/>
            <a:ext cx="6156582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762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Frame Analysis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8382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AutoShape 2" descr="Image result for Ikitsuki 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4341" name="Picture 5" descr="C:\Users\USER\Desktop\Capture.JPG"/>
          <p:cNvPicPr>
            <a:picLocks noChangeAspect="1" noChangeArrowheads="1"/>
          </p:cNvPicPr>
          <p:nvPr/>
        </p:nvPicPr>
        <p:blipFill>
          <a:blip r:embed="rId2" cstate="print"/>
          <a:srcRect r="65822"/>
          <a:stretch>
            <a:fillRect/>
          </a:stretch>
        </p:blipFill>
        <p:spPr bwMode="auto">
          <a:xfrm>
            <a:off x="261893" y="2754868"/>
            <a:ext cx="2633707" cy="2438399"/>
          </a:xfrm>
          <a:prstGeom prst="rect">
            <a:avLst/>
          </a:prstGeom>
          <a:noFill/>
        </p:spPr>
      </p:pic>
      <p:pic>
        <p:nvPicPr>
          <p:cNvPr id="14" name="Picture 5" descr="C:\Users\USER\Desktop\Capture.JPG"/>
          <p:cNvPicPr>
            <a:picLocks noChangeAspect="1" noChangeArrowheads="1"/>
          </p:cNvPicPr>
          <p:nvPr/>
        </p:nvPicPr>
        <p:blipFill>
          <a:blip r:embed="rId2" cstate="print"/>
          <a:srcRect l="34178" r="37145"/>
          <a:stretch>
            <a:fillRect/>
          </a:stretch>
        </p:blipFill>
        <p:spPr bwMode="auto">
          <a:xfrm>
            <a:off x="3276600" y="2754868"/>
            <a:ext cx="2209800" cy="2438399"/>
          </a:xfrm>
          <a:prstGeom prst="rect">
            <a:avLst/>
          </a:prstGeom>
          <a:noFill/>
        </p:spPr>
      </p:pic>
      <p:pic>
        <p:nvPicPr>
          <p:cNvPr id="15" name="Picture 5" descr="C:\Users\USER\Desktop\Capture.JPG"/>
          <p:cNvPicPr>
            <a:picLocks noChangeAspect="1" noChangeArrowheads="1"/>
          </p:cNvPicPr>
          <p:nvPr/>
        </p:nvPicPr>
        <p:blipFill>
          <a:blip r:embed="rId2" cstate="print"/>
          <a:srcRect l="64833"/>
          <a:stretch>
            <a:fillRect/>
          </a:stretch>
        </p:blipFill>
        <p:spPr bwMode="auto">
          <a:xfrm>
            <a:off x="5900693" y="2545139"/>
            <a:ext cx="3014707" cy="2712661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566693" y="52694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A Structure: Frame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52800" y="5269468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Free Body Diagram of the Structure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00800" y="52972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Free Body Diagram of Individual Parts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48400" y="587906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BE: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Two Force Member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600" y="1882914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Consists of at least one multiforce member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24200" y="1575137"/>
            <a:ext cx="243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Draw the free body diagram of the entire truss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15000" y="956608"/>
            <a:ext cx="3429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Draw the free body diagram of the individual members.</a:t>
            </a:r>
          </a:p>
          <a:p>
            <a:pPr algn="just">
              <a:buFont typeface="Wingdings" pitchFamily="2" charset="2"/>
              <a:buChar char="Ø"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Apply three equilibrium conditions to any multiforce members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1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096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AutoShape 2" descr="Image result for Ikitsuki 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76200" y="152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 4.5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(Beer Johnston_10th edition_P6.100)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 rot="10800000" flipV="1">
            <a:off x="76200" y="762000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For the frame and loading shown, determine the</a:t>
            </a:r>
            <a:br>
              <a:rPr lang="en-GB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components of all forces acting on member 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ABE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07587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ANS.: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= 4224 N	         16.5</a:t>
            </a:r>
            <a:r>
              <a:rPr lang="en-US" dirty="0" smtClean="0">
                <a:latin typeface="Times New Roman"/>
                <a:cs typeface="Times New Roman"/>
              </a:rPr>
              <a:t>°	</a:t>
            </a:r>
            <a:r>
              <a:rPr lang="en-US" b="1" dirty="0" smtClean="0">
                <a:latin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cs typeface="Times New Roman"/>
              </a:rPr>
              <a:t> = 2112.02 N              106.5° 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            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           </a:t>
            </a:r>
            <a:r>
              <a:rPr lang="en-US" b="1" dirty="0" smtClean="0">
                <a:latin typeface="Times New Roman"/>
                <a:cs typeface="Times New Roman"/>
              </a:rPr>
              <a:t>A</a:t>
            </a:r>
            <a:r>
              <a:rPr lang="en-US" dirty="0" smtClean="0">
                <a:latin typeface="Times New Roman"/>
                <a:cs typeface="Times New Roman"/>
              </a:rPr>
              <a:t> = 2079 N           48.4°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1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Cap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0300" y="685800"/>
            <a:ext cx="2857500" cy="3438525"/>
          </a:xfrm>
          <a:prstGeom prst="rect">
            <a:avLst/>
          </a:prstGeom>
          <a:noFill/>
        </p:spPr>
      </p:pic>
      <p:cxnSp>
        <p:nvCxnSpPr>
          <p:cNvPr id="13" name="Straight Connector 12"/>
          <p:cNvCxnSpPr/>
          <p:nvPr/>
        </p:nvCxnSpPr>
        <p:spPr>
          <a:xfrm>
            <a:off x="1981200" y="5411788"/>
            <a:ext cx="533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1942306" y="4991894"/>
            <a:ext cx="458788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1981200" y="5183188"/>
            <a:ext cx="304800" cy="533400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1600200" y="5486400"/>
            <a:ext cx="914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981200" y="5486400"/>
            <a:ext cx="533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Arc 18"/>
          <p:cNvSpPr/>
          <p:nvPr/>
        </p:nvSpPr>
        <p:spPr>
          <a:xfrm flipH="1" flipV="1">
            <a:off x="2133600" y="5181600"/>
            <a:ext cx="381000" cy="533400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5562600" y="5410200"/>
            <a:ext cx="533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5334000" y="4953000"/>
            <a:ext cx="228600" cy="4587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>
            <a:off x="5105400" y="5181600"/>
            <a:ext cx="685800" cy="533400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096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AutoShape 2" descr="Image result for Ikitsuki 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76200" y="152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 4.6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(Beer Johnston_10th edition_P6.84)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 rot="10800000" flipV="1">
            <a:off x="76200" y="838200"/>
            <a:ext cx="5257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Determine the components of the reactions at 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if the frame is loaded by a clockwise couple of magnitude 36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N.m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applied at 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B.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Cap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762000"/>
            <a:ext cx="3557587" cy="29846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096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AutoShape 2" descr="Image result for Ikitsuki 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76200" y="152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 4.7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(Beer Johnston_10th edition_P6.82)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 rot="10800000" flipV="1">
            <a:off x="228600" y="5333999"/>
            <a:ext cx="876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Determine the components of all forces acting on member</a:t>
            </a:r>
            <a:br>
              <a:rPr lang="en-GB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when 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= 90°.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Cap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762000"/>
            <a:ext cx="7010401" cy="4428089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0" y="62600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ANS.: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= 150 N→,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 0,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Cx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= 150N←,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Cy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= 100 N↑,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= 100 N↓ </a:t>
            </a:r>
            <a:endParaRPr lang="en-GB" sz="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202359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Comic Sans MS" pitchFamily="66" charset="0"/>
              </a:rPr>
              <a:t>End of Portion 4</a:t>
            </a:r>
            <a:endParaRPr lang="en-US" sz="5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6514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Vector Mechanics for Engineers: Statics and Dynamics</a:t>
            </a:r>
          </a:p>
          <a:p>
            <a:pPr algn="just"/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Ferdinand Beer, Jr., E. Russell Johnston, David </a:t>
            </a:r>
            <a:r>
              <a:rPr lang="en-US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Mazurek</a:t>
            </a:r>
            <a:r>
              <a:rPr lang="en-US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Phillip Cornwell.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524000" y="152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3171376" y="892314"/>
            <a:ext cx="24945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4000" b="1" kern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Structures</a:t>
            </a:r>
            <a:endParaRPr lang="en-US" sz="4000" kern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505200"/>
            <a:ext cx="3581400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TRUSS: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Consists of Two Force Members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Designed to Support Load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Fully Constrained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6200" y="3505200"/>
            <a:ext cx="4648200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FRAME: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Consists of  at least one Multi-force Member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Designed to Support Load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Fully Constrained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4953000"/>
            <a:ext cx="6629400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MACHINE: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Consists of  at least one Multi-force Member and Moving Parts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Designed to Transmit or Modify Forces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Fully Constrained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762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Structural Analysis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8382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AutoShape 2" descr="Image result for Ikitsuki 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4341" name="Picture 5" descr="C:\Users\USER\Desktop\Capture.JPG"/>
          <p:cNvPicPr>
            <a:picLocks noChangeAspect="1" noChangeArrowheads="1"/>
          </p:cNvPicPr>
          <p:nvPr/>
        </p:nvPicPr>
        <p:blipFill>
          <a:blip r:embed="rId2" cstate="print"/>
          <a:srcRect r="65822"/>
          <a:stretch>
            <a:fillRect/>
          </a:stretch>
        </p:blipFill>
        <p:spPr bwMode="auto">
          <a:xfrm>
            <a:off x="685800" y="2209800"/>
            <a:ext cx="2633707" cy="2438399"/>
          </a:xfrm>
          <a:prstGeom prst="rect">
            <a:avLst/>
          </a:prstGeom>
          <a:noFill/>
        </p:spPr>
      </p:pic>
      <p:pic>
        <p:nvPicPr>
          <p:cNvPr id="14" name="Picture 5" descr="C:\Users\USER\Desktop\Capture.JPG"/>
          <p:cNvPicPr>
            <a:picLocks noChangeAspect="1" noChangeArrowheads="1"/>
          </p:cNvPicPr>
          <p:nvPr/>
        </p:nvPicPr>
        <p:blipFill>
          <a:blip r:embed="rId2" cstate="print"/>
          <a:srcRect l="34178" r="37145"/>
          <a:stretch>
            <a:fillRect/>
          </a:stretch>
        </p:blipFill>
        <p:spPr bwMode="auto">
          <a:xfrm>
            <a:off x="3429000" y="2209800"/>
            <a:ext cx="2209800" cy="2438399"/>
          </a:xfrm>
          <a:prstGeom prst="rect">
            <a:avLst/>
          </a:prstGeom>
          <a:noFill/>
        </p:spPr>
      </p:pic>
      <p:pic>
        <p:nvPicPr>
          <p:cNvPr id="15" name="Picture 5" descr="C:\Users\USER\Desktop\Capture.JPG"/>
          <p:cNvPicPr>
            <a:picLocks noChangeAspect="1" noChangeArrowheads="1"/>
          </p:cNvPicPr>
          <p:nvPr/>
        </p:nvPicPr>
        <p:blipFill>
          <a:blip r:embed="rId2" cstate="print"/>
          <a:srcRect l="64833"/>
          <a:stretch>
            <a:fillRect/>
          </a:stretch>
        </p:blipFill>
        <p:spPr bwMode="auto">
          <a:xfrm>
            <a:off x="5748293" y="2209800"/>
            <a:ext cx="2709907" cy="2438399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914400" y="4724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A Structure: Frame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29000" y="47244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Free Body Diagram of the Structure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19800" y="47244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Free Body Diagram of Individual Parts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67400" y="5257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BE: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Two Force Member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762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Structure: Truss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8382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AutoShape 2" descr="Image result for Ikitsuki 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4340" name="Picture 4" descr="Image result for Ikitsuki Brid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66800"/>
            <a:ext cx="8158663" cy="543519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505200" y="64770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Ikitsuki</a:t>
            </a:r>
            <a:r>
              <a:rPr lang="en-GB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Bridge</a:t>
            </a:r>
            <a:endParaRPr lang="en-GB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Truss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8382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AutoShape 2" descr="Image result for Ikitsuki 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8674" name="Picture 2" descr="Image result for truss brid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90600"/>
            <a:ext cx="5791200" cy="3048000"/>
          </a:xfrm>
          <a:prstGeom prst="rect">
            <a:avLst/>
          </a:prstGeom>
          <a:noFill/>
        </p:spPr>
      </p:pic>
      <p:pic>
        <p:nvPicPr>
          <p:cNvPr id="28675" name="Picture 3" descr="C:\Users\USER\Desktop\Capture.JPG"/>
          <p:cNvPicPr>
            <a:picLocks noChangeAspect="1" noChangeArrowheads="1"/>
          </p:cNvPicPr>
          <p:nvPr/>
        </p:nvPicPr>
        <p:blipFill>
          <a:blip r:embed="rId3" cstate="print"/>
          <a:srcRect b="52648"/>
          <a:stretch>
            <a:fillRect/>
          </a:stretch>
        </p:blipFill>
        <p:spPr bwMode="auto">
          <a:xfrm>
            <a:off x="6096000" y="1066800"/>
            <a:ext cx="2705100" cy="1447800"/>
          </a:xfrm>
          <a:prstGeom prst="rect">
            <a:avLst/>
          </a:prstGeom>
          <a:noFill/>
        </p:spPr>
      </p:pic>
      <p:sp>
        <p:nvSpPr>
          <p:cNvPr id="14" name="Oval 13"/>
          <p:cNvSpPr/>
          <p:nvPr/>
        </p:nvSpPr>
        <p:spPr>
          <a:xfrm>
            <a:off x="304800" y="1295400"/>
            <a:ext cx="2819400" cy="2590800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19400" y="1828800"/>
            <a:ext cx="3276600" cy="381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3" descr="C:\Users\USER\Desktop\Capture.JPG"/>
          <p:cNvPicPr>
            <a:picLocks noChangeAspect="1" noChangeArrowheads="1"/>
          </p:cNvPicPr>
          <p:nvPr/>
        </p:nvPicPr>
        <p:blipFill>
          <a:blip r:embed="rId3" cstate="print"/>
          <a:srcRect t="54829"/>
          <a:stretch>
            <a:fillRect/>
          </a:stretch>
        </p:blipFill>
        <p:spPr bwMode="auto">
          <a:xfrm>
            <a:off x="6096000" y="2514600"/>
            <a:ext cx="2705100" cy="1381125"/>
          </a:xfrm>
          <a:prstGeom prst="rect">
            <a:avLst/>
          </a:prstGeom>
          <a:noFill/>
        </p:spPr>
      </p:pic>
      <p:pic>
        <p:nvPicPr>
          <p:cNvPr id="28676" name="Picture 4" descr="C:\Users\USER\Desktop\Capture.JPG"/>
          <p:cNvPicPr>
            <a:picLocks noChangeAspect="1" noChangeArrowheads="1"/>
          </p:cNvPicPr>
          <p:nvPr/>
        </p:nvPicPr>
        <p:blipFill>
          <a:blip r:embed="rId4" cstate="print"/>
          <a:srcRect b="35659"/>
          <a:stretch>
            <a:fillRect/>
          </a:stretch>
        </p:blipFill>
        <p:spPr bwMode="auto">
          <a:xfrm>
            <a:off x="152400" y="4181801"/>
            <a:ext cx="4800600" cy="2599999"/>
          </a:xfrm>
          <a:prstGeom prst="rect">
            <a:avLst/>
          </a:prstGeom>
          <a:noFill/>
        </p:spPr>
      </p:pic>
      <p:pic>
        <p:nvPicPr>
          <p:cNvPr id="18" name="Picture 4" descr="C:\Users\USER\Desktop\Capture.JPG"/>
          <p:cNvPicPr>
            <a:picLocks noChangeAspect="1" noChangeArrowheads="1"/>
          </p:cNvPicPr>
          <p:nvPr/>
        </p:nvPicPr>
        <p:blipFill>
          <a:blip r:embed="rId4" cstate="print"/>
          <a:srcRect t="65891"/>
          <a:stretch>
            <a:fillRect/>
          </a:stretch>
        </p:blipFill>
        <p:spPr bwMode="auto">
          <a:xfrm>
            <a:off x="4953000" y="5589824"/>
            <a:ext cx="4151600" cy="1191976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7467600" y="3951982"/>
            <a:ext cx="167640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All the members are connected through pin joint to each other. 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62" b="6759"/>
          <a:stretch/>
        </p:blipFill>
        <p:spPr>
          <a:xfrm>
            <a:off x="6103950" y="3962400"/>
            <a:ext cx="1363649" cy="11230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Truss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8382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AutoShape 2" descr="Image result for Ikitsuki 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20" name="Diagram 19"/>
          <p:cNvGraphicFramePr/>
          <p:nvPr/>
        </p:nvGraphicFramePr>
        <p:xfrm>
          <a:off x="1524000" y="1422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Truss Analysis: Joint Method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8382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AutoShape 2" descr="Image result for Ikitsuki 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457200" y="9906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Truss can be considered as group of two force members and multi-force pins.</a:t>
            </a:r>
            <a:endParaRPr lang="en-US" sz="2800" dirty="0">
              <a:ln>
                <a:solidFill>
                  <a:schemeClr val="accent4">
                    <a:lumMod val="50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Partha Kumar Das\Desktop\Capture.PNG"/>
          <p:cNvPicPr>
            <a:picLocks noChangeAspect="1" noChangeArrowheads="1"/>
          </p:cNvPicPr>
          <p:nvPr/>
        </p:nvPicPr>
        <p:blipFill>
          <a:blip r:embed="rId2" cstate="print"/>
          <a:srcRect b="65574"/>
          <a:stretch>
            <a:fillRect/>
          </a:stretch>
        </p:blipFill>
        <p:spPr bwMode="auto">
          <a:xfrm>
            <a:off x="762000" y="4572000"/>
            <a:ext cx="3575279" cy="1752600"/>
          </a:xfrm>
          <a:prstGeom prst="rect">
            <a:avLst/>
          </a:prstGeom>
          <a:noFill/>
        </p:spPr>
      </p:pic>
      <p:pic>
        <p:nvPicPr>
          <p:cNvPr id="12" name="Picture 3" descr="C:\Users\USER\Desktop\Capture.JPG"/>
          <p:cNvPicPr>
            <a:picLocks noChangeAspect="1" noChangeArrowheads="1"/>
          </p:cNvPicPr>
          <p:nvPr/>
        </p:nvPicPr>
        <p:blipFill>
          <a:blip r:embed="rId3" cstate="print"/>
          <a:srcRect t="54829"/>
          <a:stretch>
            <a:fillRect/>
          </a:stretch>
        </p:blipFill>
        <p:spPr bwMode="auto">
          <a:xfrm>
            <a:off x="3048000" y="1981200"/>
            <a:ext cx="3432679" cy="1752600"/>
          </a:xfrm>
          <a:prstGeom prst="rect">
            <a:avLst/>
          </a:prstGeom>
          <a:noFill/>
        </p:spPr>
      </p:pic>
      <p:cxnSp>
        <p:nvCxnSpPr>
          <p:cNvPr id="14" name="Straight Arrow Connector 13"/>
          <p:cNvCxnSpPr/>
          <p:nvPr/>
        </p:nvCxnSpPr>
        <p:spPr>
          <a:xfrm rot="10800000" flipV="1">
            <a:off x="2895600" y="3886200"/>
            <a:ext cx="1828800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724400" y="3886200"/>
            <a:ext cx="1752600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7" name="Picture 3" descr="C:\Users\Partha Kumar Das\Desktop\Capture.PNG"/>
          <p:cNvPicPr>
            <a:picLocks noChangeAspect="1" noChangeArrowheads="1"/>
          </p:cNvPicPr>
          <p:nvPr/>
        </p:nvPicPr>
        <p:blipFill>
          <a:blip r:embed="rId2" cstate="print"/>
          <a:srcRect t="41853" b="6519"/>
          <a:stretch>
            <a:fillRect/>
          </a:stretch>
        </p:blipFill>
        <p:spPr bwMode="auto">
          <a:xfrm>
            <a:off x="5257800" y="4562938"/>
            <a:ext cx="2667000" cy="1960606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4876800" y="6477000"/>
            <a:ext cx="3657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Free Body Diagram of each member and pin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0" y="6324600"/>
            <a:ext cx="3657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Free Body Diagram of entire structure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096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AutoShape 2" descr="Image result for Ikitsuki 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76200" y="152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 4.1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(Beer Johnston_10th edition_P6.5)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Partha Kumar Das\Desktop\Captu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685800"/>
            <a:ext cx="4338739" cy="3276600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152400" y="762000"/>
            <a:ext cx="441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Using the method of joints, determine the force in each member of the truss shown. State whether each member is in tension or compression.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609600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AutoShape 2" descr="Image result for Ikitsuki Brid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76200" y="152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 4.2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(Beer Johnston_10th edition_P6.21)</a:t>
            </a:r>
            <a:endParaRPr lang="en-US" sz="105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Partha Kumar Das\Desktop\Captu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5147" y="685800"/>
            <a:ext cx="4461703" cy="27432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52400" y="762000"/>
            <a:ext cx="441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Using the method of joints, determine the force in each member of the Pratt bridge truss shown. State whether each member is in tension or compression.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80060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ANS.: F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 7.5 N (C), F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AC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 4.5 N (T) </a:t>
            </a:r>
            <a:br>
              <a:rPr lang="en-GB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           F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CE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 4.5 N (T), F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BC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 4.0 N (T)</a:t>
            </a:r>
            <a:br>
              <a:rPr lang="en-GB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           F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 2.5 N (T), F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BD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 6.0 N (C)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           F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 0 (Zero Force Member), F 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DF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 6.0 N (C)</a:t>
            </a:r>
            <a:br>
              <a:rPr lang="en-GB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Due to Symmetry, F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EF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 2.5 N (T), F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EG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 4.5 N (T), F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FG 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=4.0 N (T</a:t>
            </a:r>
            <a:r>
              <a:rPr lang="en-GB" sz="15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FH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 7.5 N (C), F</a:t>
            </a:r>
            <a:r>
              <a:rPr lang="en-GB" sz="1200" dirty="0" smtClean="0">
                <a:latin typeface="Times New Roman" pitchFamily="18" charset="0"/>
                <a:cs typeface="Times New Roman" pitchFamily="18" charset="0"/>
              </a:rPr>
              <a:t>GH 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= 4.5 N (T</a:t>
            </a:r>
            <a:r>
              <a:rPr lang="en-GB" sz="15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GB" sz="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573</Words>
  <Application>Microsoft Office PowerPoint</Application>
  <PresentationFormat>On-screen Show (4:3)</PresentationFormat>
  <Paragraphs>90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Aharoni</vt:lpstr>
      <vt:lpstr>Andalus</vt:lpstr>
      <vt:lpstr>Arial</vt:lpstr>
      <vt:lpstr>Arial Rounded MT Bold</vt:lpstr>
      <vt:lpstr>Calibri</vt:lpstr>
      <vt:lpstr>Comic Sans MS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Partha Kumar Das</dc:creator>
  <cp:lastModifiedBy>Partha Kumar Das</cp:lastModifiedBy>
  <cp:revision>231</cp:revision>
  <dcterms:created xsi:type="dcterms:W3CDTF">2017-02-27T10:06:33Z</dcterms:created>
  <dcterms:modified xsi:type="dcterms:W3CDTF">2018-04-28T02:21:19Z</dcterms:modified>
</cp:coreProperties>
</file>